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Lst>
  <p:notesMasterIdLst>
    <p:notesMasterId r:id="rId31"/>
  </p:notesMasterIdLst>
  <p:sldIdLst>
    <p:sldId id="267" r:id="rId4"/>
    <p:sldId id="358" r:id="rId5"/>
    <p:sldId id="313" r:id="rId6"/>
    <p:sldId id="276" r:id="rId7"/>
    <p:sldId id="257" r:id="rId8"/>
    <p:sldId id="384" r:id="rId9"/>
    <p:sldId id="263" r:id="rId10"/>
    <p:sldId id="351" r:id="rId11"/>
    <p:sldId id="344" r:id="rId12"/>
    <p:sldId id="359" r:id="rId13"/>
    <p:sldId id="368" r:id="rId14"/>
    <p:sldId id="367" r:id="rId15"/>
    <p:sldId id="369" r:id="rId16"/>
    <p:sldId id="380" r:id="rId17"/>
    <p:sldId id="383" r:id="rId18"/>
    <p:sldId id="381" r:id="rId19"/>
    <p:sldId id="382" r:id="rId20"/>
    <p:sldId id="377" r:id="rId21"/>
    <p:sldId id="378" r:id="rId22"/>
    <p:sldId id="379" r:id="rId23"/>
    <p:sldId id="385" r:id="rId24"/>
    <p:sldId id="372" r:id="rId25"/>
    <p:sldId id="374" r:id="rId26"/>
    <p:sldId id="373" r:id="rId27"/>
    <p:sldId id="375" r:id="rId28"/>
    <p:sldId id="386" r:id="rId29"/>
    <p:sldId id="376"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655" autoAdjust="0"/>
  </p:normalViewPr>
  <p:slideViewPr>
    <p:cSldViewPr snapToGrid="0">
      <p:cViewPr varScale="1">
        <p:scale>
          <a:sx n="58" d="100"/>
          <a:sy n="58" d="100"/>
        </p:scale>
        <p:origin x="164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hyperlink" Target="https://www.hu.nl/onderzoek/publicaties/samenwerken-aan-onderwijskwaliteit" TargetMode="External"/><Relationship Id="rId7" Type="http://schemas.openxmlformats.org/officeDocument/2006/relationships/hyperlink" Target="https://www.researchgate.net/publication/349749761_Effectief_onderwijs_voor_onderwijsontwikkeling" TargetMode="External"/><Relationship Id="rId2" Type="http://schemas.openxmlformats.org/officeDocument/2006/relationships/hyperlink" Target="https://www.linkedin.com/posts/lectoraat-werken-in-onderwijs-hu_webinar-leren-en-werken-in-opleidingsteams-activity-6866759765150855168-Emh0" TargetMode="External"/><Relationship Id="rId1" Type="http://schemas.openxmlformats.org/officeDocument/2006/relationships/hyperlink" Target="https://www.linkedin.com/company/lectoraat-werken-in-onderwijs-hu/" TargetMode="External"/><Relationship Id="rId6" Type="http://schemas.openxmlformats.org/officeDocument/2006/relationships/hyperlink" Target="https://ap.lc/jdHdY" TargetMode="External"/><Relationship Id="rId5" Type="http://schemas.openxmlformats.org/officeDocument/2006/relationships/hyperlink" Target="https://www.hva.nl/carem/gedeelde-content/projecten/projecten-algemeen/2021/samenwerken-in-effectieve-teams-in-het-mbo.html" TargetMode="External"/><Relationship Id="rId4" Type="http://schemas.openxmlformats.org/officeDocument/2006/relationships/hyperlink" Target="https://www.onderwijskennis.nl/themas/leren-en-werken-onderwijsteam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hu.nl/onderzoek/publicaties/samenwerken-aan-onderwijskwaliteit" TargetMode="External"/><Relationship Id="rId7" Type="http://schemas.openxmlformats.org/officeDocument/2006/relationships/hyperlink" Target="https://www.researchgate.net/publication/349749761_Effectief_onderwijs_voor_onderwijsontwikkeling" TargetMode="External"/><Relationship Id="rId2" Type="http://schemas.openxmlformats.org/officeDocument/2006/relationships/hyperlink" Target="https://www.linkedin.com/posts/lectoraat-werken-in-onderwijs-hu_webinar-leren-en-werken-in-opleidingsteams-activity-6866759765150855168-Emh0" TargetMode="External"/><Relationship Id="rId1" Type="http://schemas.openxmlformats.org/officeDocument/2006/relationships/hyperlink" Target="https://www.linkedin.com/company/lectoraat-werken-in-onderwijs-hu/" TargetMode="External"/><Relationship Id="rId6" Type="http://schemas.openxmlformats.org/officeDocument/2006/relationships/hyperlink" Target="https://ap.lc/jdHdY" TargetMode="External"/><Relationship Id="rId5" Type="http://schemas.openxmlformats.org/officeDocument/2006/relationships/hyperlink" Target="https://www.hva.nl/carem/gedeelde-content/projecten/projecten-algemeen/2021/samenwerken-in-effectieve-teams-in-het-mbo.html" TargetMode="External"/><Relationship Id="rId4" Type="http://schemas.openxmlformats.org/officeDocument/2006/relationships/hyperlink" Target="https://www.onderwijskennis.nl/themas/leren-en-werken-onderwijsteam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4326B-83D8-45D7-8C5C-CA2662AF7AB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BDE3B8E-ECFA-4825-9FAC-2121A5FDD25B}">
      <dgm:prSet custT="1"/>
      <dgm:spPr/>
      <dgm:t>
        <a:bodyPr/>
        <a:lstStyle/>
        <a:p>
          <a:r>
            <a:rPr lang="nl-NL" sz="1800" b="1" dirty="0"/>
            <a:t>Meer weten?</a:t>
          </a:r>
          <a:endParaRPr lang="en-US" sz="1800" b="1" dirty="0"/>
        </a:p>
      </dgm:t>
    </dgm:pt>
    <dgm:pt modelId="{C960FEC7-D7AA-4F1E-B3DD-0EA733A07388}" type="parTrans" cxnId="{66AAE84E-2FFE-49DA-B6B6-8F145E5394C6}">
      <dgm:prSet/>
      <dgm:spPr/>
      <dgm:t>
        <a:bodyPr/>
        <a:lstStyle/>
        <a:p>
          <a:endParaRPr lang="en-US"/>
        </a:p>
      </dgm:t>
    </dgm:pt>
    <dgm:pt modelId="{3F1A885D-E36B-4C3F-A5E7-859B820D4120}" type="sibTrans" cxnId="{66AAE84E-2FFE-49DA-B6B6-8F145E5394C6}">
      <dgm:prSet/>
      <dgm:spPr/>
      <dgm:t>
        <a:bodyPr/>
        <a:lstStyle/>
        <a:p>
          <a:endParaRPr lang="en-US"/>
        </a:p>
      </dgm:t>
    </dgm:pt>
    <dgm:pt modelId="{E4682DFA-9425-43A3-A93A-16004E81D20E}">
      <dgm:prSet/>
      <dgm:spPr/>
      <dgm:t>
        <a:bodyPr/>
        <a:lstStyle/>
        <a:p>
          <a:r>
            <a:rPr lang="en-US" dirty="0" err="1"/>
            <a:t>Volg</a:t>
          </a:r>
          <a:r>
            <a:rPr lang="en-US" dirty="0"/>
            <a:t> </a:t>
          </a:r>
          <a:r>
            <a:rPr lang="en-US" dirty="0" err="1"/>
            <a:t>ons</a:t>
          </a:r>
          <a:r>
            <a:rPr lang="en-US" dirty="0"/>
            <a:t> </a:t>
          </a:r>
          <a:r>
            <a:rPr lang="en-US" dirty="0" err="1"/>
            <a:t>lectoraat</a:t>
          </a:r>
          <a:r>
            <a:rPr lang="en-US" dirty="0"/>
            <a:t> </a:t>
          </a:r>
          <a:r>
            <a:rPr lang="en-US" dirty="0" err="1"/>
            <a:t>Werken</a:t>
          </a:r>
          <a:r>
            <a:rPr lang="en-US" dirty="0"/>
            <a:t> in Onderwijs op </a:t>
          </a:r>
          <a:r>
            <a:rPr lang="en-US"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LinkedIn</a:t>
          </a:r>
          <a:r>
            <a:rPr lang="en-US" dirty="0">
              <a:solidFill>
                <a:schemeClr val="bg1"/>
              </a:solidFill>
            </a:rPr>
            <a:t>!</a:t>
          </a:r>
        </a:p>
      </dgm:t>
    </dgm:pt>
    <dgm:pt modelId="{32F90E63-9169-4B77-A2FD-9827A345D974}" type="parTrans" cxnId="{EB222525-8877-4D15-849D-397539456468}">
      <dgm:prSet/>
      <dgm:spPr/>
      <dgm:t>
        <a:bodyPr/>
        <a:lstStyle/>
        <a:p>
          <a:endParaRPr lang="en-US"/>
        </a:p>
      </dgm:t>
    </dgm:pt>
    <dgm:pt modelId="{BDC7977A-501F-405C-BB4F-25535C53560B}" type="sibTrans" cxnId="{EB222525-8877-4D15-849D-397539456468}">
      <dgm:prSet/>
      <dgm:spPr/>
      <dgm:t>
        <a:bodyPr/>
        <a:lstStyle/>
        <a:p>
          <a:endParaRPr lang="en-US"/>
        </a:p>
      </dgm:t>
    </dgm:pt>
    <dgm:pt modelId="{181A75F0-5019-45D8-AF68-9EEB23E1C198}">
      <dgm:prSet/>
      <dgm:spPr/>
      <dgm:t>
        <a:bodyPr/>
        <a:lstStyle/>
        <a:p>
          <a:r>
            <a:rPr lang="en-US"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Webinar</a:t>
          </a:r>
          <a:r>
            <a:rPr lang="en-US" b="1" dirty="0">
              <a:solidFill>
                <a:schemeClr val="bg1"/>
              </a:solidFill>
            </a:rPr>
            <a:t> </a:t>
          </a:r>
          <a:r>
            <a:rPr lang="en-US" dirty="0" err="1">
              <a:solidFill>
                <a:schemeClr val="bg1"/>
              </a:solidFill>
            </a:rPr>
            <a:t>leren</a:t>
          </a:r>
          <a:r>
            <a:rPr lang="en-US" dirty="0">
              <a:solidFill>
                <a:schemeClr val="bg1"/>
              </a:solidFill>
            </a:rPr>
            <a:t> en </a:t>
          </a:r>
          <a:r>
            <a:rPr lang="en-US" dirty="0" err="1">
              <a:solidFill>
                <a:schemeClr val="bg1"/>
              </a:solidFill>
            </a:rPr>
            <a:t>werken</a:t>
          </a:r>
          <a:r>
            <a:rPr lang="en-US" dirty="0">
              <a:solidFill>
                <a:schemeClr val="bg1"/>
              </a:solidFill>
            </a:rPr>
            <a:t> in </a:t>
          </a:r>
          <a:r>
            <a:rPr lang="en-US" dirty="0" err="1">
              <a:solidFill>
                <a:schemeClr val="bg1"/>
              </a:solidFill>
            </a:rPr>
            <a:t>onderwijsteams</a:t>
          </a:r>
          <a:endParaRPr lang="en-US" dirty="0">
            <a:solidFill>
              <a:schemeClr val="bg1"/>
            </a:solidFill>
          </a:endParaRPr>
        </a:p>
      </dgm:t>
    </dgm:pt>
    <dgm:pt modelId="{C6C3D79B-3C1B-4316-8882-5FD887A43479}" type="parTrans" cxnId="{E557A95D-6F85-4E40-8D51-B038D5147E31}">
      <dgm:prSet/>
      <dgm:spPr/>
      <dgm:t>
        <a:bodyPr/>
        <a:lstStyle/>
        <a:p>
          <a:endParaRPr lang="en-US"/>
        </a:p>
      </dgm:t>
    </dgm:pt>
    <dgm:pt modelId="{AA4A7EA9-4FF3-4C5F-B85B-533122EBBF77}" type="sibTrans" cxnId="{E557A95D-6F85-4E40-8D51-B038D5147E31}">
      <dgm:prSet/>
      <dgm:spPr/>
      <dgm:t>
        <a:bodyPr/>
        <a:lstStyle/>
        <a:p>
          <a:endParaRPr lang="en-US"/>
        </a:p>
      </dgm:t>
    </dgm:pt>
    <dgm:pt modelId="{C4FCD22B-CDC5-462F-BA66-FD2E4342E052}">
      <dgm:prSet/>
      <dgm:spPr/>
      <dgm:t>
        <a:bodyPr/>
        <a:lstStyle/>
        <a:p>
          <a:r>
            <a:rPr lang="en-US" b="1" dirty="0" err="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Samenwerken</a:t>
          </a:r>
          <a:r>
            <a:rPr lang="en-US" dirty="0">
              <a:solidFill>
                <a:schemeClr val="bg1"/>
              </a:solidFill>
            </a:rPr>
            <a:t> </a:t>
          </a:r>
          <a:r>
            <a:rPr lang="en-US" dirty="0" err="1">
              <a:solidFill>
                <a:schemeClr val="bg1"/>
              </a:solidFill>
            </a:rPr>
            <a:t>aan</a:t>
          </a:r>
          <a:r>
            <a:rPr lang="en-US" dirty="0">
              <a:solidFill>
                <a:schemeClr val="bg1"/>
              </a:solidFill>
            </a:rPr>
            <a:t> </a:t>
          </a:r>
          <a:r>
            <a:rPr lang="en-US" dirty="0" err="1">
              <a:solidFill>
                <a:schemeClr val="bg1"/>
              </a:solidFill>
            </a:rPr>
            <a:t>onderwijskwaliteit</a:t>
          </a:r>
          <a:r>
            <a:rPr lang="en-US" dirty="0">
              <a:solidFill>
                <a:schemeClr val="bg1"/>
              </a:solidFill>
            </a:rPr>
            <a:t> </a:t>
          </a:r>
        </a:p>
      </dgm:t>
    </dgm:pt>
    <dgm:pt modelId="{DFE2F956-BBD2-4E98-AE71-376AC9CAA8AC}" type="parTrans" cxnId="{3BA55873-D7EA-4147-810F-92C81C554B73}">
      <dgm:prSet/>
      <dgm:spPr/>
      <dgm:t>
        <a:bodyPr/>
        <a:lstStyle/>
        <a:p>
          <a:endParaRPr lang="en-US"/>
        </a:p>
      </dgm:t>
    </dgm:pt>
    <dgm:pt modelId="{1107F098-E0A5-4A88-97A9-05024B7A8267}" type="sibTrans" cxnId="{3BA55873-D7EA-4147-810F-92C81C554B73}">
      <dgm:prSet/>
      <dgm:spPr/>
      <dgm:t>
        <a:bodyPr/>
        <a:lstStyle/>
        <a:p>
          <a:endParaRPr lang="en-US"/>
        </a:p>
      </dgm:t>
    </dgm:pt>
    <dgm:pt modelId="{776E64DB-9898-4BD0-A642-F08E5EFC5E35}">
      <dgm:prSet/>
      <dgm:spPr/>
      <dgm:t>
        <a:bodyPr/>
        <a:lstStyle/>
        <a:p>
          <a:r>
            <a:rPr lang="en-US" b="1" dirty="0" err="1">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Themapagina</a:t>
          </a:r>
          <a:r>
            <a:rPr lang="en-US" dirty="0">
              <a:solidFill>
                <a:schemeClr val="bg1"/>
              </a:solidFill>
            </a:rPr>
            <a:t> </a:t>
          </a:r>
          <a:r>
            <a:rPr lang="en-US" dirty="0" err="1">
              <a:solidFill>
                <a:schemeClr val="bg1"/>
              </a:solidFill>
            </a:rPr>
            <a:t>leren</a:t>
          </a:r>
          <a:r>
            <a:rPr lang="en-US" dirty="0">
              <a:solidFill>
                <a:schemeClr val="bg1"/>
              </a:solidFill>
            </a:rPr>
            <a:t> en </a:t>
          </a:r>
          <a:r>
            <a:rPr lang="en-US" dirty="0" err="1">
              <a:solidFill>
                <a:schemeClr val="bg1"/>
              </a:solidFill>
            </a:rPr>
            <a:t>werken</a:t>
          </a:r>
          <a:r>
            <a:rPr lang="en-US" dirty="0">
              <a:solidFill>
                <a:schemeClr val="bg1"/>
              </a:solidFill>
            </a:rPr>
            <a:t> in </a:t>
          </a:r>
          <a:r>
            <a:rPr lang="en-US" dirty="0" err="1">
              <a:solidFill>
                <a:schemeClr val="bg1"/>
              </a:solidFill>
            </a:rPr>
            <a:t>onderwijsteams</a:t>
          </a:r>
          <a:endParaRPr lang="en-US" dirty="0">
            <a:solidFill>
              <a:schemeClr val="bg1"/>
            </a:solidFill>
          </a:endParaRPr>
        </a:p>
      </dgm:t>
    </dgm:pt>
    <dgm:pt modelId="{85EC427C-CA2F-4915-AD4E-E3A2416C6CB0}" type="parTrans" cxnId="{D559F24F-67CC-4FD2-AAE3-5C8E9018BE8E}">
      <dgm:prSet/>
      <dgm:spPr/>
      <dgm:t>
        <a:bodyPr/>
        <a:lstStyle/>
        <a:p>
          <a:endParaRPr lang="en-US"/>
        </a:p>
      </dgm:t>
    </dgm:pt>
    <dgm:pt modelId="{E1371A6D-C134-4723-985E-32BE81A40854}" type="sibTrans" cxnId="{D559F24F-67CC-4FD2-AAE3-5C8E9018BE8E}">
      <dgm:prSet/>
      <dgm:spPr/>
      <dgm:t>
        <a:bodyPr/>
        <a:lstStyle/>
        <a:p>
          <a:endParaRPr lang="en-US"/>
        </a:p>
      </dgm:t>
    </dgm:pt>
    <dgm:pt modelId="{12865634-33B9-4362-A278-4612DEF370C3}">
      <dgm:prSet/>
      <dgm:spPr/>
      <dgm:t>
        <a:bodyPr/>
        <a:lstStyle/>
        <a:p>
          <a:r>
            <a:rPr lang="nl-NL" b="1"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Projectpagina</a:t>
          </a:r>
          <a:r>
            <a:rPr lang="nl-NL" dirty="0">
              <a:solidFill>
                <a:schemeClr val="bg1"/>
              </a:solidFill>
            </a:rPr>
            <a:t> Samenwerken aan Effectieve teams in het mbo</a:t>
          </a:r>
          <a:endParaRPr lang="en-US" dirty="0">
            <a:solidFill>
              <a:schemeClr val="bg1"/>
            </a:solidFill>
          </a:endParaRPr>
        </a:p>
      </dgm:t>
    </dgm:pt>
    <dgm:pt modelId="{ED75E585-1E83-489C-B77A-E59BF53B28CE}" type="parTrans" cxnId="{9CD2A0F0-D117-4DC2-8769-7FC5F051887E}">
      <dgm:prSet/>
      <dgm:spPr/>
      <dgm:t>
        <a:bodyPr/>
        <a:lstStyle/>
        <a:p>
          <a:endParaRPr lang="en-US"/>
        </a:p>
      </dgm:t>
    </dgm:pt>
    <dgm:pt modelId="{16006346-7371-4493-B33A-DC29FDAAD1C6}" type="sibTrans" cxnId="{9CD2A0F0-D117-4DC2-8769-7FC5F051887E}">
      <dgm:prSet/>
      <dgm:spPr/>
      <dgm:t>
        <a:bodyPr/>
        <a:lstStyle/>
        <a:p>
          <a:endParaRPr lang="en-US"/>
        </a:p>
      </dgm:t>
    </dgm:pt>
    <dgm:pt modelId="{868CCA8D-0B1C-432C-9AF7-1B9238072755}">
      <dgm:prSet/>
      <dgm:spPr/>
      <dgm:t>
        <a:bodyPr/>
        <a:lstStyle/>
        <a:p>
          <a:r>
            <a:rPr lang="nl-NL" b="1"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Publicatie Openbare les</a:t>
          </a:r>
          <a:r>
            <a:rPr lang="nl-NL" b="1" dirty="0">
              <a:solidFill>
                <a:schemeClr val="bg1"/>
              </a:solidFill>
            </a:rPr>
            <a:t> </a:t>
          </a:r>
          <a:r>
            <a:rPr lang="nl-NL" dirty="0">
              <a:solidFill>
                <a:schemeClr val="bg1"/>
              </a:solidFill>
            </a:rPr>
            <a:t>Fier: Naar onderwijsprofessionals met werkplezier</a:t>
          </a:r>
          <a:endParaRPr lang="en-US" dirty="0">
            <a:solidFill>
              <a:schemeClr val="bg1"/>
            </a:solidFill>
          </a:endParaRPr>
        </a:p>
      </dgm:t>
    </dgm:pt>
    <dgm:pt modelId="{B7044FF0-FA8D-46D2-A0FA-27F77279B0FB}" type="parTrans" cxnId="{C628E998-987D-48C8-B385-05370916DA11}">
      <dgm:prSet/>
      <dgm:spPr/>
      <dgm:t>
        <a:bodyPr/>
        <a:lstStyle/>
        <a:p>
          <a:endParaRPr lang="en-US"/>
        </a:p>
      </dgm:t>
    </dgm:pt>
    <dgm:pt modelId="{CB5BEC89-53FC-4209-87E3-B8EB3655C99F}" type="sibTrans" cxnId="{C628E998-987D-48C8-B385-05370916DA11}">
      <dgm:prSet/>
      <dgm:spPr/>
      <dgm:t>
        <a:bodyPr/>
        <a:lstStyle/>
        <a:p>
          <a:endParaRPr lang="en-US"/>
        </a:p>
      </dgm:t>
    </dgm:pt>
    <dgm:pt modelId="{68D248EA-72B6-496F-9E02-140C4F17CFFB}">
      <dgm:prSet/>
      <dgm:spPr/>
      <dgm:t>
        <a:bodyPr/>
        <a:lstStyle/>
        <a:p>
          <a:r>
            <a:rPr lang="nl-NL" b="1"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Praktijkartikel</a:t>
          </a:r>
          <a:r>
            <a:rPr lang="nl-NL" dirty="0">
              <a:solidFill>
                <a:schemeClr val="bg1"/>
              </a:solidFill>
            </a:rPr>
            <a:t> Effectief teamwerk voor onderwijsontwikkeling</a:t>
          </a:r>
          <a:endParaRPr lang="en-US" dirty="0">
            <a:solidFill>
              <a:schemeClr val="bg1"/>
            </a:solidFill>
          </a:endParaRPr>
        </a:p>
      </dgm:t>
    </dgm:pt>
    <dgm:pt modelId="{80EF0BC4-2929-4334-840D-624B1328047F}" type="parTrans" cxnId="{B44FF97C-1EC1-4B3E-9D54-70D5CF678390}">
      <dgm:prSet/>
      <dgm:spPr/>
      <dgm:t>
        <a:bodyPr/>
        <a:lstStyle/>
        <a:p>
          <a:endParaRPr lang="en-US"/>
        </a:p>
      </dgm:t>
    </dgm:pt>
    <dgm:pt modelId="{E3942DA6-4A0B-47DB-8847-8AC8BD1AEC52}" type="sibTrans" cxnId="{B44FF97C-1EC1-4B3E-9D54-70D5CF678390}">
      <dgm:prSet/>
      <dgm:spPr/>
      <dgm:t>
        <a:bodyPr/>
        <a:lstStyle/>
        <a:p>
          <a:endParaRPr lang="en-US"/>
        </a:p>
      </dgm:t>
    </dgm:pt>
    <dgm:pt modelId="{9A235C14-2BD4-461D-85CC-876DD4E31AC1}" type="pres">
      <dgm:prSet presAssocID="{3474326B-83D8-45D7-8C5C-CA2662AF7AB2}" presName="diagram" presStyleCnt="0">
        <dgm:presLayoutVars>
          <dgm:dir/>
          <dgm:resizeHandles val="exact"/>
        </dgm:presLayoutVars>
      </dgm:prSet>
      <dgm:spPr/>
    </dgm:pt>
    <dgm:pt modelId="{2146BF7A-09C8-4AF6-9B13-FEE0BF722721}" type="pres">
      <dgm:prSet presAssocID="{5BDE3B8E-ECFA-4825-9FAC-2121A5FDD25B}" presName="node" presStyleLbl="node1" presStyleIdx="0" presStyleCnt="8">
        <dgm:presLayoutVars>
          <dgm:bulletEnabled val="1"/>
        </dgm:presLayoutVars>
      </dgm:prSet>
      <dgm:spPr/>
    </dgm:pt>
    <dgm:pt modelId="{3CC8DCB1-37CE-4E71-9157-27458AC97E32}" type="pres">
      <dgm:prSet presAssocID="{3F1A885D-E36B-4C3F-A5E7-859B820D4120}" presName="sibTrans" presStyleCnt="0"/>
      <dgm:spPr/>
    </dgm:pt>
    <dgm:pt modelId="{16F61F52-F065-45E1-BF6D-CBCAD267CD1B}" type="pres">
      <dgm:prSet presAssocID="{E4682DFA-9425-43A3-A93A-16004E81D20E}" presName="node" presStyleLbl="node1" presStyleIdx="1" presStyleCnt="8">
        <dgm:presLayoutVars>
          <dgm:bulletEnabled val="1"/>
        </dgm:presLayoutVars>
      </dgm:prSet>
      <dgm:spPr/>
    </dgm:pt>
    <dgm:pt modelId="{773AA360-BF36-419C-967A-6A497D0BFE52}" type="pres">
      <dgm:prSet presAssocID="{BDC7977A-501F-405C-BB4F-25535C53560B}" presName="sibTrans" presStyleCnt="0"/>
      <dgm:spPr/>
    </dgm:pt>
    <dgm:pt modelId="{5549A247-27CA-4D96-817A-268398643CD5}" type="pres">
      <dgm:prSet presAssocID="{181A75F0-5019-45D8-AF68-9EEB23E1C198}" presName="node" presStyleLbl="node1" presStyleIdx="2" presStyleCnt="8">
        <dgm:presLayoutVars>
          <dgm:bulletEnabled val="1"/>
        </dgm:presLayoutVars>
      </dgm:prSet>
      <dgm:spPr/>
    </dgm:pt>
    <dgm:pt modelId="{316F4D3C-203B-4CB1-BA8E-79F1A382E842}" type="pres">
      <dgm:prSet presAssocID="{AA4A7EA9-4FF3-4C5F-B85B-533122EBBF77}" presName="sibTrans" presStyleCnt="0"/>
      <dgm:spPr/>
    </dgm:pt>
    <dgm:pt modelId="{D49B4F84-6DE1-4A03-B51B-5C0537AD6C43}" type="pres">
      <dgm:prSet presAssocID="{C4FCD22B-CDC5-462F-BA66-FD2E4342E052}" presName="node" presStyleLbl="node1" presStyleIdx="3" presStyleCnt="8">
        <dgm:presLayoutVars>
          <dgm:bulletEnabled val="1"/>
        </dgm:presLayoutVars>
      </dgm:prSet>
      <dgm:spPr/>
    </dgm:pt>
    <dgm:pt modelId="{A2F14B2B-BE18-4EAA-A1AE-BB754704FE41}" type="pres">
      <dgm:prSet presAssocID="{1107F098-E0A5-4A88-97A9-05024B7A8267}" presName="sibTrans" presStyleCnt="0"/>
      <dgm:spPr/>
    </dgm:pt>
    <dgm:pt modelId="{74783864-F05A-4880-BE86-4418FB217D3F}" type="pres">
      <dgm:prSet presAssocID="{776E64DB-9898-4BD0-A642-F08E5EFC5E35}" presName="node" presStyleLbl="node1" presStyleIdx="4" presStyleCnt="8">
        <dgm:presLayoutVars>
          <dgm:bulletEnabled val="1"/>
        </dgm:presLayoutVars>
      </dgm:prSet>
      <dgm:spPr/>
    </dgm:pt>
    <dgm:pt modelId="{7B30846E-85CF-45FF-95F4-D639FC0BEBA7}" type="pres">
      <dgm:prSet presAssocID="{E1371A6D-C134-4723-985E-32BE81A40854}" presName="sibTrans" presStyleCnt="0"/>
      <dgm:spPr/>
    </dgm:pt>
    <dgm:pt modelId="{53395D47-A7A0-45C7-970A-C065C3AFFB1C}" type="pres">
      <dgm:prSet presAssocID="{12865634-33B9-4362-A278-4612DEF370C3}" presName="node" presStyleLbl="node1" presStyleIdx="5" presStyleCnt="8">
        <dgm:presLayoutVars>
          <dgm:bulletEnabled val="1"/>
        </dgm:presLayoutVars>
      </dgm:prSet>
      <dgm:spPr/>
    </dgm:pt>
    <dgm:pt modelId="{B8E8718E-0A0F-4AFE-A113-7089B4E23E94}" type="pres">
      <dgm:prSet presAssocID="{16006346-7371-4493-B33A-DC29FDAAD1C6}" presName="sibTrans" presStyleCnt="0"/>
      <dgm:spPr/>
    </dgm:pt>
    <dgm:pt modelId="{08EC4E5B-E14D-435A-995B-77EA023FF1BF}" type="pres">
      <dgm:prSet presAssocID="{868CCA8D-0B1C-432C-9AF7-1B9238072755}" presName="node" presStyleLbl="node1" presStyleIdx="6" presStyleCnt="8">
        <dgm:presLayoutVars>
          <dgm:bulletEnabled val="1"/>
        </dgm:presLayoutVars>
      </dgm:prSet>
      <dgm:spPr/>
    </dgm:pt>
    <dgm:pt modelId="{ABE6F378-7C13-4348-A37E-D5529EEE87A3}" type="pres">
      <dgm:prSet presAssocID="{CB5BEC89-53FC-4209-87E3-B8EB3655C99F}" presName="sibTrans" presStyleCnt="0"/>
      <dgm:spPr/>
    </dgm:pt>
    <dgm:pt modelId="{36C55231-CE6A-4C63-94CA-8A9DBD1AE215}" type="pres">
      <dgm:prSet presAssocID="{68D248EA-72B6-496F-9E02-140C4F17CFFB}" presName="node" presStyleLbl="node1" presStyleIdx="7" presStyleCnt="8">
        <dgm:presLayoutVars>
          <dgm:bulletEnabled val="1"/>
        </dgm:presLayoutVars>
      </dgm:prSet>
      <dgm:spPr/>
    </dgm:pt>
  </dgm:ptLst>
  <dgm:cxnLst>
    <dgm:cxn modelId="{EB222525-8877-4D15-849D-397539456468}" srcId="{3474326B-83D8-45D7-8C5C-CA2662AF7AB2}" destId="{E4682DFA-9425-43A3-A93A-16004E81D20E}" srcOrd="1" destOrd="0" parTransId="{32F90E63-9169-4B77-A2FD-9827A345D974}" sibTransId="{BDC7977A-501F-405C-BB4F-25535C53560B}"/>
    <dgm:cxn modelId="{E557A95D-6F85-4E40-8D51-B038D5147E31}" srcId="{3474326B-83D8-45D7-8C5C-CA2662AF7AB2}" destId="{181A75F0-5019-45D8-AF68-9EEB23E1C198}" srcOrd="2" destOrd="0" parTransId="{C6C3D79B-3C1B-4316-8882-5FD887A43479}" sibTransId="{AA4A7EA9-4FF3-4C5F-B85B-533122EBBF77}"/>
    <dgm:cxn modelId="{1C3D1C44-D2BA-4D4C-BB89-F72CD778F02A}" type="presOf" srcId="{181A75F0-5019-45D8-AF68-9EEB23E1C198}" destId="{5549A247-27CA-4D96-817A-268398643CD5}" srcOrd="0" destOrd="0" presId="urn:microsoft.com/office/officeart/2005/8/layout/default"/>
    <dgm:cxn modelId="{66AAE84E-2FFE-49DA-B6B6-8F145E5394C6}" srcId="{3474326B-83D8-45D7-8C5C-CA2662AF7AB2}" destId="{5BDE3B8E-ECFA-4825-9FAC-2121A5FDD25B}" srcOrd="0" destOrd="0" parTransId="{C960FEC7-D7AA-4F1E-B3DD-0EA733A07388}" sibTransId="{3F1A885D-E36B-4C3F-A5E7-859B820D4120}"/>
    <dgm:cxn modelId="{D559F24F-67CC-4FD2-AAE3-5C8E9018BE8E}" srcId="{3474326B-83D8-45D7-8C5C-CA2662AF7AB2}" destId="{776E64DB-9898-4BD0-A642-F08E5EFC5E35}" srcOrd="4" destOrd="0" parTransId="{85EC427C-CA2F-4915-AD4E-E3A2416C6CB0}" sibTransId="{E1371A6D-C134-4723-985E-32BE81A40854}"/>
    <dgm:cxn modelId="{3BA55873-D7EA-4147-810F-92C81C554B73}" srcId="{3474326B-83D8-45D7-8C5C-CA2662AF7AB2}" destId="{C4FCD22B-CDC5-462F-BA66-FD2E4342E052}" srcOrd="3" destOrd="0" parTransId="{DFE2F956-BBD2-4E98-AE71-376AC9CAA8AC}" sibTransId="{1107F098-E0A5-4A88-97A9-05024B7A8267}"/>
    <dgm:cxn modelId="{DE0A4D74-02ED-41E6-80AA-3A0827164B41}" type="presOf" srcId="{C4FCD22B-CDC5-462F-BA66-FD2E4342E052}" destId="{D49B4F84-6DE1-4A03-B51B-5C0537AD6C43}" srcOrd="0" destOrd="0" presId="urn:microsoft.com/office/officeart/2005/8/layout/default"/>
    <dgm:cxn modelId="{6A3A3A7B-1513-4EBA-AD5A-F16B9B821CCA}" type="presOf" srcId="{868CCA8D-0B1C-432C-9AF7-1B9238072755}" destId="{08EC4E5B-E14D-435A-995B-77EA023FF1BF}" srcOrd="0" destOrd="0" presId="urn:microsoft.com/office/officeart/2005/8/layout/default"/>
    <dgm:cxn modelId="{B44FF97C-1EC1-4B3E-9D54-70D5CF678390}" srcId="{3474326B-83D8-45D7-8C5C-CA2662AF7AB2}" destId="{68D248EA-72B6-496F-9E02-140C4F17CFFB}" srcOrd="7" destOrd="0" parTransId="{80EF0BC4-2929-4334-840D-624B1328047F}" sibTransId="{E3942DA6-4A0B-47DB-8847-8AC8BD1AEC52}"/>
    <dgm:cxn modelId="{71CAE595-2D0C-427A-85D8-EEBA5E0A20C0}" type="presOf" srcId="{5BDE3B8E-ECFA-4825-9FAC-2121A5FDD25B}" destId="{2146BF7A-09C8-4AF6-9B13-FEE0BF722721}" srcOrd="0" destOrd="0" presId="urn:microsoft.com/office/officeart/2005/8/layout/default"/>
    <dgm:cxn modelId="{2AD20796-E4FF-4F6A-8967-FE948AB17DE3}" type="presOf" srcId="{E4682DFA-9425-43A3-A93A-16004E81D20E}" destId="{16F61F52-F065-45E1-BF6D-CBCAD267CD1B}" srcOrd="0" destOrd="0" presId="urn:microsoft.com/office/officeart/2005/8/layout/default"/>
    <dgm:cxn modelId="{86257B96-2573-475F-AC7A-A81124D59280}" type="presOf" srcId="{12865634-33B9-4362-A278-4612DEF370C3}" destId="{53395D47-A7A0-45C7-970A-C065C3AFFB1C}" srcOrd="0" destOrd="0" presId="urn:microsoft.com/office/officeart/2005/8/layout/default"/>
    <dgm:cxn modelId="{C628E998-987D-48C8-B385-05370916DA11}" srcId="{3474326B-83D8-45D7-8C5C-CA2662AF7AB2}" destId="{868CCA8D-0B1C-432C-9AF7-1B9238072755}" srcOrd="6" destOrd="0" parTransId="{B7044FF0-FA8D-46D2-A0FA-27F77279B0FB}" sibTransId="{CB5BEC89-53FC-4209-87E3-B8EB3655C99F}"/>
    <dgm:cxn modelId="{81A095C4-9EFD-46EE-8378-2CFE52717763}" type="presOf" srcId="{68D248EA-72B6-496F-9E02-140C4F17CFFB}" destId="{36C55231-CE6A-4C63-94CA-8A9DBD1AE215}" srcOrd="0" destOrd="0" presId="urn:microsoft.com/office/officeart/2005/8/layout/default"/>
    <dgm:cxn modelId="{D1CB27D3-2143-45E8-8DE9-E01EB9A62A92}" type="presOf" srcId="{776E64DB-9898-4BD0-A642-F08E5EFC5E35}" destId="{74783864-F05A-4880-BE86-4418FB217D3F}" srcOrd="0" destOrd="0" presId="urn:microsoft.com/office/officeart/2005/8/layout/default"/>
    <dgm:cxn modelId="{5E79CFEF-0777-49FD-BECE-70109F5BC714}" type="presOf" srcId="{3474326B-83D8-45D7-8C5C-CA2662AF7AB2}" destId="{9A235C14-2BD4-461D-85CC-876DD4E31AC1}" srcOrd="0" destOrd="0" presId="urn:microsoft.com/office/officeart/2005/8/layout/default"/>
    <dgm:cxn modelId="{9CD2A0F0-D117-4DC2-8769-7FC5F051887E}" srcId="{3474326B-83D8-45D7-8C5C-CA2662AF7AB2}" destId="{12865634-33B9-4362-A278-4612DEF370C3}" srcOrd="5" destOrd="0" parTransId="{ED75E585-1E83-489C-B77A-E59BF53B28CE}" sibTransId="{16006346-7371-4493-B33A-DC29FDAAD1C6}"/>
    <dgm:cxn modelId="{04113CC6-886F-496A-8757-C50A6AE7AB66}" type="presParOf" srcId="{9A235C14-2BD4-461D-85CC-876DD4E31AC1}" destId="{2146BF7A-09C8-4AF6-9B13-FEE0BF722721}" srcOrd="0" destOrd="0" presId="urn:microsoft.com/office/officeart/2005/8/layout/default"/>
    <dgm:cxn modelId="{97B6F912-A4E9-4234-8E03-5ECE9C333A45}" type="presParOf" srcId="{9A235C14-2BD4-461D-85CC-876DD4E31AC1}" destId="{3CC8DCB1-37CE-4E71-9157-27458AC97E32}" srcOrd="1" destOrd="0" presId="urn:microsoft.com/office/officeart/2005/8/layout/default"/>
    <dgm:cxn modelId="{5C774D40-6E04-4291-A4D8-2F3B234F6FD9}" type="presParOf" srcId="{9A235C14-2BD4-461D-85CC-876DD4E31AC1}" destId="{16F61F52-F065-45E1-BF6D-CBCAD267CD1B}" srcOrd="2" destOrd="0" presId="urn:microsoft.com/office/officeart/2005/8/layout/default"/>
    <dgm:cxn modelId="{43DF560B-AC11-4FA9-9E44-8CAEFDC09DB9}" type="presParOf" srcId="{9A235C14-2BD4-461D-85CC-876DD4E31AC1}" destId="{773AA360-BF36-419C-967A-6A497D0BFE52}" srcOrd="3" destOrd="0" presId="urn:microsoft.com/office/officeart/2005/8/layout/default"/>
    <dgm:cxn modelId="{7856C055-04BC-43FC-ACDA-34FEC08BAF3E}" type="presParOf" srcId="{9A235C14-2BD4-461D-85CC-876DD4E31AC1}" destId="{5549A247-27CA-4D96-817A-268398643CD5}" srcOrd="4" destOrd="0" presId="urn:microsoft.com/office/officeart/2005/8/layout/default"/>
    <dgm:cxn modelId="{3765C618-A1FA-465C-AD1C-CF2DC056B462}" type="presParOf" srcId="{9A235C14-2BD4-461D-85CC-876DD4E31AC1}" destId="{316F4D3C-203B-4CB1-BA8E-79F1A382E842}" srcOrd="5" destOrd="0" presId="urn:microsoft.com/office/officeart/2005/8/layout/default"/>
    <dgm:cxn modelId="{6EC1516B-9169-489D-9759-0D264A3E03E5}" type="presParOf" srcId="{9A235C14-2BD4-461D-85CC-876DD4E31AC1}" destId="{D49B4F84-6DE1-4A03-B51B-5C0537AD6C43}" srcOrd="6" destOrd="0" presId="urn:microsoft.com/office/officeart/2005/8/layout/default"/>
    <dgm:cxn modelId="{479234B8-F85B-48AA-816C-F0FDC13309AE}" type="presParOf" srcId="{9A235C14-2BD4-461D-85CC-876DD4E31AC1}" destId="{A2F14B2B-BE18-4EAA-A1AE-BB754704FE41}" srcOrd="7" destOrd="0" presId="urn:microsoft.com/office/officeart/2005/8/layout/default"/>
    <dgm:cxn modelId="{CE54966F-79D5-45F8-8A9B-EE635C69A66F}" type="presParOf" srcId="{9A235C14-2BD4-461D-85CC-876DD4E31AC1}" destId="{74783864-F05A-4880-BE86-4418FB217D3F}" srcOrd="8" destOrd="0" presId="urn:microsoft.com/office/officeart/2005/8/layout/default"/>
    <dgm:cxn modelId="{92D5CA67-0AF1-45C5-ACF2-9621F9B3C445}" type="presParOf" srcId="{9A235C14-2BD4-461D-85CC-876DD4E31AC1}" destId="{7B30846E-85CF-45FF-95F4-D639FC0BEBA7}" srcOrd="9" destOrd="0" presId="urn:microsoft.com/office/officeart/2005/8/layout/default"/>
    <dgm:cxn modelId="{201ED1EA-D3DC-4FFC-A7A1-49EBBCC5C392}" type="presParOf" srcId="{9A235C14-2BD4-461D-85CC-876DD4E31AC1}" destId="{53395D47-A7A0-45C7-970A-C065C3AFFB1C}" srcOrd="10" destOrd="0" presId="urn:microsoft.com/office/officeart/2005/8/layout/default"/>
    <dgm:cxn modelId="{7A54FCFA-1EDB-4024-97E8-02A241333AE0}" type="presParOf" srcId="{9A235C14-2BD4-461D-85CC-876DD4E31AC1}" destId="{B8E8718E-0A0F-4AFE-A113-7089B4E23E94}" srcOrd="11" destOrd="0" presId="urn:microsoft.com/office/officeart/2005/8/layout/default"/>
    <dgm:cxn modelId="{DB16AB73-5A56-4A3A-A69E-CFEDBE399B57}" type="presParOf" srcId="{9A235C14-2BD4-461D-85CC-876DD4E31AC1}" destId="{08EC4E5B-E14D-435A-995B-77EA023FF1BF}" srcOrd="12" destOrd="0" presId="urn:microsoft.com/office/officeart/2005/8/layout/default"/>
    <dgm:cxn modelId="{202C6626-E791-41A7-BC08-26C98D0FFD66}" type="presParOf" srcId="{9A235C14-2BD4-461D-85CC-876DD4E31AC1}" destId="{ABE6F378-7C13-4348-A37E-D5529EEE87A3}" srcOrd="13" destOrd="0" presId="urn:microsoft.com/office/officeart/2005/8/layout/default"/>
    <dgm:cxn modelId="{67FC77A7-2BE1-405A-9DD4-EC44CF08C645}" type="presParOf" srcId="{9A235C14-2BD4-461D-85CC-876DD4E31AC1}" destId="{36C55231-CE6A-4C63-94CA-8A9DBD1AE21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6BF7A-09C8-4AF6-9B13-FEE0BF722721}">
      <dsp:nvSpPr>
        <dsp:cNvPr id="0" name=""/>
        <dsp:cNvSpPr/>
      </dsp:nvSpPr>
      <dsp:spPr>
        <a:xfrm>
          <a:off x="0"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t>Meer weten?</a:t>
          </a:r>
          <a:endParaRPr lang="en-US" sz="1800" b="1" kern="1200" dirty="0"/>
        </a:p>
      </dsp:txBody>
      <dsp:txXfrm>
        <a:off x="0" y="556419"/>
        <a:ext cx="1619250" cy="971549"/>
      </dsp:txXfrm>
    </dsp:sp>
    <dsp:sp modelId="{16F61F52-F065-45E1-BF6D-CBCAD267CD1B}">
      <dsp:nvSpPr>
        <dsp:cNvPr id="0" name=""/>
        <dsp:cNvSpPr/>
      </dsp:nvSpPr>
      <dsp:spPr>
        <a:xfrm>
          <a:off x="1781175"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Volg</a:t>
          </a:r>
          <a:r>
            <a:rPr lang="en-US" sz="1200" kern="1200" dirty="0"/>
            <a:t> </a:t>
          </a:r>
          <a:r>
            <a:rPr lang="en-US" sz="1200" kern="1200" dirty="0" err="1"/>
            <a:t>ons</a:t>
          </a:r>
          <a:r>
            <a:rPr lang="en-US" sz="1200" kern="1200" dirty="0"/>
            <a:t> </a:t>
          </a:r>
          <a:r>
            <a:rPr lang="en-US" sz="1200" kern="1200" dirty="0" err="1"/>
            <a:t>lectoraat</a:t>
          </a:r>
          <a:r>
            <a:rPr lang="en-US" sz="1200" kern="1200" dirty="0"/>
            <a:t> </a:t>
          </a:r>
          <a:r>
            <a:rPr lang="en-US" sz="1200" kern="1200" dirty="0" err="1"/>
            <a:t>Werken</a:t>
          </a:r>
          <a:r>
            <a:rPr lang="en-US" sz="1200" kern="1200" dirty="0"/>
            <a:t> in Onderwijs op </a:t>
          </a:r>
          <a:r>
            <a:rPr lang="en-US" sz="12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LinkedIn</a:t>
          </a:r>
          <a:r>
            <a:rPr lang="en-US" sz="1200" kern="1200" dirty="0">
              <a:solidFill>
                <a:schemeClr val="bg1"/>
              </a:solidFill>
            </a:rPr>
            <a:t>!</a:t>
          </a:r>
        </a:p>
      </dsp:txBody>
      <dsp:txXfrm>
        <a:off x="1781175" y="556419"/>
        <a:ext cx="1619250" cy="971549"/>
      </dsp:txXfrm>
    </dsp:sp>
    <dsp:sp modelId="{5549A247-27CA-4D96-817A-268398643CD5}">
      <dsp:nvSpPr>
        <dsp:cNvPr id="0" name=""/>
        <dsp:cNvSpPr/>
      </dsp:nvSpPr>
      <dsp:spPr>
        <a:xfrm>
          <a:off x="3562350"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Webinar</a:t>
          </a:r>
          <a:r>
            <a:rPr lang="en-US" sz="1200" b="1" kern="1200" dirty="0">
              <a:solidFill>
                <a:schemeClr val="bg1"/>
              </a:solidFill>
            </a:rPr>
            <a:t> </a:t>
          </a:r>
          <a:r>
            <a:rPr lang="en-US" sz="1200" kern="1200" dirty="0" err="1">
              <a:solidFill>
                <a:schemeClr val="bg1"/>
              </a:solidFill>
            </a:rPr>
            <a:t>leren</a:t>
          </a:r>
          <a:r>
            <a:rPr lang="en-US" sz="1200" kern="1200" dirty="0">
              <a:solidFill>
                <a:schemeClr val="bg1"/>
              </a:solidFill>
            </a:rPr>
            <a:t> en </a:t>
          </a:r>
          <a:r>
            <a:rPr lang="en-US" sz="1200" kern="1200" dirty="0" err="1">
              <a:solidFill>
                <a:schemeClr val="bg1"/>
              </a:solidFill>
            </a:rPr>
            <a:t>werken</a:t>
          </a:r>
          <a:r>
            <a:rPr lang="en-US" sz="1200" kern="1200" dirty="0">
              <a:solidFill>
                <a:schemeClr val="bg1"/>
              </a:solidFill>
            </a:rPr>
            <a:t> in </a:t>
          </a:r>
          <a:r>
            <a:rPr lang="en-US" sz="1200" kern="1200" dirty="0" err="1">
              <a:solidFill>
                <a:schemeClr val="bg1"/>
              </a:solidFill>
            </a:rPr>
            <a:t>onderwijsteams</a:t>
          </a:r>
          <a:endParaRPr lang="en-US" sz="1200" kern="1200" dirty="0">
            <a:solidFill>
              <a:schemeClr val="bg1"/>
            </a:solidFill>
          </a:endParaRPr>
        </a:p>
      </dsp:txBody>
      <dsp:txXfrm>
        <a:off x="3562350" y="556419"/>
        <a:ext cx="1619250" cy="971549"/>
      </dsp:txXfrm>
    </dsp:sp>
    <dsp:sp modelId="{D49B4F84-6DE1-4A03-B51B-5C0537AD6C43}">
      <dsp:nvSpPr>
        <dsp:cNvPr id="0" name=""/>
        <dsp:cNvSpPr/>
      </dsp:nvSpPr>
      <dsp:spPr>
        <a:xfrm>
          <a:off x="0"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Samenwerken</a:t>
          </a:r>
          <a:r>
            <a:rPr lang="en-US" sz="1200" kern="1200" dirty="0">
              <a:solidFill>
                <a:schemeClr val="bg1"/>
              </a:solidFill>
            </a:rPr>
            <a:t> </a:t>
          </a:r>
          <a:r>
            <a:rPr lang="en-US" sz="1200" kern="1200" dirty="0" err="1">
              <a:solidFill>
                <a:schemeClr val="bg1"/>
              </a:solidFill>
            </a:rPr>
            <a:t>aan</a:t>
          </a:r>
          <a:r>
            <a:rPr lang="en-US" sz="1200" kern="1200" dirty="0">
              <a:solidFill>
                <a:schemeClr val="bg1"/>
              </a:solidFill>
            </a:rPr>
            <a:t> </a:t>
          </a:r>
          <a:r>
            <a:rPr lang="en-US" sz="1200" kern="1200" dirty="0" err="1">
              <a:solidFill>
                <a:schemeClr val="bg1"/>
              </a:solidFill>
            </a:rPr>
            <a:t>onderwijskwaliteit</a:t>
          </a:r>
          <a:r>
            <a:rPr lang="en-US" sz="1200" kern="1200" dirty="0">
              <a:solidFill>
                <a:schemeClr val="bg1"/>
              </a:solidFill>
            </a:rPr>
            <a:t> </a:t>
          </a:r>
        </a:p>
      </dsp:txBody>
      <dsp:txXfrm>
        <a:off x="0" y="1689894"/>
        <a:ext cx="1619250" cy="971549"/>
      </dsp:txXfrm>
    </dsp:sp>
    <dsp:sp modelId="{74783864-F05A-4880-BE86-4418FB217D3F}">
      <dsp:nvSpPr>
        <dsp:cNvPr id="0" name=""/>
        <dsp:cNvSpPr/>
      </dsp:nvSpPr>
      <dsp:spPr>
        <a:xfrm>
          <a:off x="1781175"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Themapagina</a:t>
          </a:r>
          <a:r>
            <a:rPr lang="en-US" sz="1200" kern="1200" dirty="0">
              <a:solidFill>
                <a:schemeClr val="bg1"/>
              </a:solidFill>
            </a:rPr>
            <a:t> </a:t>
          </a:r>
          <a:r>
            <a:rPr lang="en-US" sz="1200" kern="1200" dirty="0" err="1">
              <a:solidFill>
                <a:schemeClr val="bg1"/>
              </a:solidFill>
            </a:rPr>
            <a:t>leren</a:t>
          </a:r>
          <a:r>
            <a:rPr lang="en-US" sz="1200" kern="1200" dirty="0">
              <a:solidFill>
                <a:schemeClr val="bg1"/>
              </a:solidFill>
            </a:rPr>
            <a:t> en </a:t>
          </a:r>
          <a:r>
            <a:rPr lang="en-US" sz="1200" kern="1200" dirty="0" err="1">
              <a:solidFill>
                <a:schemeClr val="bg1"/>
              </a:solidFill>
            </a:rPr>
            <a:t>werken</a:t>
          </a:r>
          <a:r>
            <a:rPr lang="en-US" sz="1200" kern="1200" dirty="0">
              <a:solidFill>
                <a:schemeClr val="bg1"/>
              </a:solidFill>
            </a:rPr>
            <a:t> in </a:t>
          </a:r>
          <a:r>
            <a:rPr lang="en-US" sz="1200" kern="1200" dirty="0" err="1">
              <a:solidFill>
                <a:schemeClr val="bg1"/>
              </a:solidFill>
            </a:rPr>
            <a:t>onderwijsteams</a:t>
          </a:r>
          <a:endParaRPr lang="en-US" sz="1200" kern="1200" dirty="0">
            <a:solidFill>
              <a:schemeClr val="bg1"/>
            </a:solidFill>
          </a:endParaRPr>
        </a:p>
      </dsp:txBody>
      <dsp:txXfrm>
        <a:off x="1781175" y="1689894"/>
        <a:ext cx="1619250" cy="971549"/>
      </dsp:txXfrm>
    </dsp:sp>
    <dsp:sp modelId="{53395D47-A7A0-45C7-970A-C065C3AFFB1C}">
      <dsp:nvSpPr>
        <dsp:cNvPr id="0" name=""/>
        <dsp:cNvSpPr/>
      </dsp:nvSpPr>
      <dsp:spPr>
        <a:xfrm>
          <a:off x="3562350"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Projectpagina</a:t>
          </a:r>
          <a:r>
            <a:rPr lang="nl-NL" sz="1200" kern="1200" dirty="0">
              <a:solidFill>
                <a:schemeClr val="bg1"/>
              </a:solidFill>
            </a:rPr>
            <a:t> Samenwerken aan Effectieve teams in het mbo</a:t>
          </a:r>
          <a:endParaRPr lang="en-US" sz="1200" kern="1200" dirty="0">
            <a:solidFill>
              <a:schemeClr val="bg1"/>
            </a:solidFill>
          </a:endParaRPr>
        </a:p>
      </dsp:txBody>
      <dsp:txXfrm>
        <a:off x="3562350" y="1689894"/>
        <a:ext cx="1619250" cy="971549"/>
      </dsp:txXfrm>
    </dsp:sp>
    <dsp:sp modelId="{08EC4E5B-E14D-435A-995B-77EA023FF1BF}">
      <dsp:nvSpPr>
        <dsp:cNvPr id="0" name=""/>
        <dsp:cNvSpPr/>
      </dsp:nvSpPr>
      <dsp:spPr>
        <a:xfrm>
          <a:off x="890587"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Publicatie Openbare les</a:t>
          </a:r>
          <a:r>
            <a:rPr lang="nl-NL" sz="1200" b="1" kern="1200" dirty="0">
              <a:solidFill>
                <a:schemeClr val="bg1"/>
              </a:solidFill>
            </a:rPr>
            <a:t> </a:t>
          </a:r>
          <a:r>
            <a:rPr lang="nl-NL" sz="1200" kern="1200" dirty="0">
              <a:solidFill>
                <a:schemeClr val="bg1"/>
              </a:solidFill>
            </a:rPr>
            <a:t>Fier: Naar onderwijsprofessionals met werkplezier</a:t>
          </a:r>
          <a:endParaRPr lang="en-US" sz="1200" kern="1200" dirty="0">
            <a:solidFill>
              <a:schemeClr val="bg1"/>
            </a:solidFill>
          </a:endParaRPr>
        </a:p>
      </dsp:txBody>
      <dsp:txXfrm>
        <a:off x="890587" y="2823369"/>
        <a:ext cx="1619250" cy="971549"/>
      </dsp:txXfrm>
    </dsp:sp>
    <dsp:sp modelId="{36C55231-CE6A-4C63-94CA-8A9DBD1AE215}">
      <dsp:nvSpPr>
        <dsp:cNvPr id="0" name=""/>
        <dsp:cNvSpPr/>
      </dsp:nvSpPr>
      <dsp:spPr>
        <a:xfrm>
          <a:off x="2671762"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Praktijkartikel</a:t>
          </a:r>
          <a:r>
            <a:rPr lang="nl-NL" sz="1200" kern="1200" dirty="0">
              <a:solidFill>
                <a:schemeClr val="bg1"/>
              </a:solidFill>
            </a:rPr>
            <a:t> Effectief teamwerk voor onderwijsontwikkeling</a:t>
          </a:r>
          <a:endParaRPr lang="en-US" sz="1200" kern="1200" dirty="0">
            <a:solidFill>
              <a:schemeClr val="bg1"/>
            </a:solidFill>
          </a:endParaRPr>
        </a:p>
      </dsp:txBody>
      <dsp:txXfrm>
        <a:off x="2671762" y="2823369"/>
        <a:ext cx="1619250" cy="9715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09:35.122"/>
    </inkml:context>
    <inkml:brush xml:id="br0">
      <inkml:brushProperty name="width" value="0.35" units="cm"/>
      <inkml:brushProperty name="height" value="0.3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10:33.667"/>
    </inkml:context>
    <inkml:brush xml:id="br0">
      <inkml:brushProperty name="width" value="0.35" units="cm"/>
      <inkml:brushProperty name="height" value="0.35" units="cm"/>
      <inkml:brushProperty name="color" value="#E71224"/>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10:34.309"/>
    </inkml:context>
    <inkml:brush xml:id="br0">
      <inkml:brushProperty name="width" value="0.35" units="cm"/>
      <inkml:brushProperty name="height" value="0.35" units="cm"/>
      <inkml:brushProperty name="color" value="#E71224"/>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11:59.070"/>
    </inkml:context>
    <inkml:brush xml:id="br0">
      <inkml:brushProperty name="width" value="0.35" units="cm"/>
      <inkml:brushProperty name="height" value="0.35" units="cm"/>
      <inkml:brushProperty name="color" value="#E71224"/>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12:00.086"/>
    </inkml:context>
    <inkml:brush xml:id="br0">
      <inkml:brushProperty name="width" value="0.35" units="cm"/>
      <inkml:brushProperty name="height" value="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09:39.715"/>
    </inkml:context>
    <inkml:brush xml:id="br0">
      <inkml:brushProperty name="width" value="0.35" units="cm"/>
      <inkml:brushProperty name="height" value="0.35" units="cm"/>
      <inkml:brushProperty name="color" value="#E71224"/>
    </inkml:brush>
  </inkml:definitions>
  <inkml:trace contextRef="#ctx0" brushRef="#br0">1 2118 24575,'0'-31'0,"-1"-53"0,2-92 0,1 162 0,1 0 0,0 1 0,0-1 0,1 0 0,1 1 0,1 0 0,10-21 0,9-18 0,-1-22 0,-17 48 0,16-38 0,-12 36 0,-1 1 0,6-31 0,-9 31 0,0 1 0,20-42 0,-10 28 0,18-60 0,-19 52 0,1 4 0,3 1 0,33-54 0,1-4 0,-39 74 0,22-29 0,-22 33 0,-1 1 0,15-32 0,52-138 0,-72 175 0,0 1 0,0-1 0,25-29 0,4-7 0,-24 34 0,1 0 0,1 1 0,1 1 0,1 0 0,0 1 0,1 1 0,36-22 0,-6 10-682,102-40-1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09:43.870"/>
    </inkml:context>
    <inkml:brush xml:id="br0">
      <inkml:brushProperty name="width" value="0.35" units="cm"/>
      <inkml:brushProperty name="height" value="0.35" units="cm"/>
      <inkml:brushProperty name="color" value="#E71224"/>
    </inkml:brush>
  </inkml:definitions>
  <inkml:trace contextRef="#ctx0" brushRef="#br0">0 922 24575,'1'-6'0,"1"0"0,-1 0 0,1 1 0,0-1 0,0 1 0,1-1 0,0 1 0,0 0 0,0 0 0,6-8 0,5-9 0,40-71 0,25-46 0,-58 99 0,29-67 0,-45 97 0,0 0 0,1 0 0,0 0 0,11-12 0,-9 11 0,1 0 0,7-17 0,12-42 0,-22 53 0,0 1 0,1 0 0,1 0 0,13-21 0,25-36 0,9-11 0,-47 72-1365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09:46.080"/>
    </inkml:context>
    <inkml:brush xml:id="br0">
      <inkml:brushProperty name="width" value="0.35" units="cm"/>
      <inkml:brushProperty name="height" value="0.35" units="cm"/>
      <inkml:brushProperty name="color" value="#E71224"/>
    </inkml:brush>
  </inkml:definitions>
  <inkml:trace contextRef="#ctx0" brushRef="#br0">0 1 24575,'1'0'0,"-1"1"0,0-1 0,1 1 0,-1-1 0,0 1 0,1-1 0,-1 1 0,1-1 0,-1 1 0,1-1 0,-1 1 0,1-1 0,-1 0 0,1 1 0,-1-1 0,1 0 0,-1 0 0,1 1 0,0-1 0,-1 0 0,1 0 0,-1 0 0,1 0 0,0 0 0,-1 0 0,2 0 0,1 1 0,60 12 0,75 6 0,-57-10 0,14 3 0,197 32 0,-249-38 0,80 2 0,5 0 0,-21 1 0,119-5 0,-147-5 0,69-12 168,-81 5-1701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09:50.477"/>
    </inkml:context>
    <inkml:brush xml:id="br0">
      <inkml:brushProperty name="width" value="0.35" units="cm"/>
      <inkml:brushProperty name="height" value="0.35" units="cm"/>
      <inkml:brushProperty name="color" value="#E71224"/>
    </inkml:brush>
  </inkml:definitions>
  <inkml:trace contextRef="#ctx0" brushRef="#br0">1 0 24575,'6'1'0,"0"-1"0,0 1 0,0 0 0,0 1 0,0-1 0,0 1 0,0 0 0,10 6 0,43 29 0,-22-12 0,193 100 0,-8-6 0,-178-95 0,55 21 0,-9-5 0,-37-14 0,2-3 0,1-3 0,1-2 0,0-2 0,68 9 0,-71-16-1365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09:52.852"/>
    </inkml:context>
    <inkml:brush xml:id="br0">
      <inkml:brushProperty name="width" value="0.35" units="cm"/>
      <inkml:brushProperty name="height" value="0.35" units="cm"/>
      <inkml:brushProperty name="color" value="#E71224"/>
    </inkml:brush>
  </inkml:definitions>
  <inkml:trace contextRef="#ctx0" brushRef="#br0">1 2011 24575,'0'-1'0,"1"-1"0,-1 1 0,1-1 0,0 1 0,-1-1 0,1 1 0,0-1 0,0 1 0,0 0 0,0 0 0,0-1 0,0 1 0,0 0 0,2-1 0,4-5 0,67-77 0,4 4 0,142-114 0,6 31 0,55-43 0,-176 107 0,6-4 0,-46 53 0,-25 22 0,-2-3 0,67-68 0,-39 30 0,-42 46 0,-2 0 0,30-41 0,-22 24 0,2 0 0,2 3 0,40-36 0,22-6 0,-23 20 0,224-196 0,-261 228 263,-26 20-534,-1 1-1,1-1 1,-2-1 0,1 0-1,10-12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10:27.335"/>
    </inkml:context>
    <inkml:brush xml:id="br0">
      <inkml:brushProperty name="width" value="0.35" units="cm"/>
      <inkml:brushProperty name="height" value="0.35" units="cm"/>
      <inkml:brushProperty name="color" value="#E71224"/>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10:28.839"/>
    </inkml:context>
    <inkml:brush xml:id="br0">
      <inkml:brushProperty name="width" value="0.35" units="cm"/>
      <inkml:brushProperty name="height" value="0.3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08:10:32.350"/>
    </inkml:context>
    <inkml:brush xml:id="br0">
      <inkml:brushProperty name="width" value="0.35" units="cm"/>
      <inkml:brushProperty name="height" value="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7D73-3D70-478D-9D16-B5B301E5C843}" type="datetimeFigureOut">
              <a:rPr lang="nl-NL" smtClean="0"/>
              <a:t>20-4-2022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CB9E2-E880-44FC-A6D0-8CEEA0B3A073}" type="slidenum">
              <a:rPr lang="nl-NL" smtClean="0"/>
              <a:t>‹#›</a:t>
            </a:fld>
            <a:endParaRPr lang="nl-NL"/>
          </a:p>
        </p:txBody>
      </p:sp>
    </p:spTree>
    <p:extLst>
      <p:ext uri="{BB962C8B-B14F-4D97-AF65-F5344CB8AC3E}">
        <p14:creationId xmlns:p14="http://schemas.microsoft.com/office/powerpoint/2010/main" val="266457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Avenir-Book"/>
              </a:rPr>
              <a:t>Borman en </a:t>
            </a:r>
            <a:r>
              <a:rPr lang="nl-NL" sz="1200" b="0" i="0" u="none" strike="noStrike" baseline="0" dirty="0" err="1">
                <a:latin typeface="Avenir-Book"/>
              </a:rPr>
              <a:t>Dowling</a:t>
            </a:r>
            <a:r>
              <a:rPr lang="nl-NL" sz="1200" b="0" i="0" u="none" strike="noStrike" baseline="0" dirty="0">
                <a:latin typeface="Avenir-Book"/>
              </a:rPr>
              <a:t> (2008) tonen in hun meta-analyse dat onderwijsprofessionals het onderwijs vooral verlaten vanwege een gebrek aan energiebronnen om aan werkeisen te kunnen voldoen, zoals een ondersteunende inrichting van de werkomgeving –naast persoonlijke motieven. Dit is vergelijkbaar met de motieven van de grote aantallen beginnende leraren die het onderwijs binnen vijf jaar al weer verlaten: in het po en vo gaat het om 25% van de starters (Onderwijsraad, 2018). </a:t>
            </a:r>
            <a:r>
              <a:rPr lang="nl-NL" b="1" dirty="0">
                <a:latin typeface="Arial Black" panose="020B0604020202020204" pitchFamily="34" charset="0"/>
              </a:rPr>
              <a:t>Disbalans tussen hoge werkeisen en weinig regelruimte    (die groter is en neemt sneller toeneemt dan in andere sectoren)</a:t>
            </a:r>
          </a:p>
          <a:p>
            <a:pPr algn="l"/>
            <a:r>
              <a:rPr lang="nl-NL" sz="1200" b="0" i="0" u="none" strike="noStrike" baseline="0" dirty="0">
                <a:latin typeface="Avenir-Book"/>
              </a:rPr>
              <a:t>Want ondanks vele maatregelen en initiatieven, zoals extra tijdelijke middelen, verbetering van het personeelsbeleid en vernieuwing van lerarenopleidingen, concludeert de Onderwijsraad (2018) dat het ontbreekt aan een samenhangende aanpak, ontwikkelmogelijkheden en een betere inrichting van de werkomgeving, om goed in te kunnen spelen op de complexiteit en dynamiek van werken in onderwijs. Bovendien toont het rapport </a:t>
            </a:r>
            <a:r>
              <a:rPr lang="nl-NL" sz="1200" b="0" i="1" u="none" strike="noStrike" baseline="0" dirty="0">
                <a:latin typeface="Avenir-BookOblique"/>
              </a:rPr>
              <a:t>Omwille van goed onderwijs </a:t>
            </a:r>
            <a:r>
              <a:rPr lang="nl-NL" sz="1200" b="0" i="0" u="none" strike="noStrike" baseline="0" dirty="0">
                <a:latin typeface="Avenir-Book"/>
              </a:rPr>
              <a:t>dat deze initiatieven onvoldoende doorwerken. Dat komt door een gebrek aan </a:t>
            </a:r>
            <a:r>
              <a:rPr lang="nl-NL" sz="1200" b="0" i="0" u="none" strike="noStrike" baseline="0" dirty="0" err="1">
                <a:latin typeface="Avenir-Book"/>
              </a:rPr>
              <a:t>onderzoeksexpertise</a:t>
            </a:r>
            <a:r>
              <a:rPr lang="nl-NL" sz="1200" b="0" i="0" u="none" strike="noStrike" baseline="0" dirty="0">
                <a:latin typeface="Avenir-Book"/>
              </a:rPr>
              <a:t>, kennisdisseminatie, strategisch personeelsbeleid</a:t>
            </a:r>
          </a:p>
          <a:p>
            <a:pPr algn="l"/>
            <a:r>
              <a:rPr lang="nl-NL" sz="1200" b="0" i="0" u="none" strike="noStrike" baseline="0" dirty="0">
                <a:latin typeface="Avenir-Book"/>
              </a:rPr>
              <a:t>en een </a:t>
            </a:r>
            <a:r>
              <a:rPr lang="nl-NL" sz="1200" b="0" i="0" u="none" strike="noStrike" baseline="0" dirty="0" err="1">
                <a:latin typeface="Avenir-Book"/>
              </a:rPr>
              <a:t>sectoroverstijgende</a:t>
            </a:r>
            <a:r>
              <a:rPr lang="nl-NL" sz="1200" b="0" i="0" u="none" strike="noStrike" baseline="0" dirty="0">
                <a:latin typeface="Avenir-Book"/>
              </a:rPr>
              <a:t> aanpak (</a:t>
            </a:r>
            <a:r>
              <a:rPr lang="nl-NL" sz="1200" b="0" i="0" u="none" strike="noStrike" baseline="0" dirty="0" err="1">
                <a:latin typeface="Avenir-Book"/>
              </a:rPr>
              <a:t>Galan</a:t>
            </a:r>
            <a:r>
              <a:rPr lang="nl-NL" sz="1200" b="0" i="0" u="none" strike="noStrike" baseline="0" dirty="0">
                <a:latin typeface="Avenir-Book"/>
              </a:rPr>
              <a:t> Groep, 2021). Zowel rust om te ontsnappen aan de waan van de dag als professionele ruimte van onderwijsprofessionals ontbreekt. Terwijl beide wel voorwaarden zijn om goed in te kunnen spelen op de complexiteit en dynamiek van het werken in het onderwijs (Kessels, 2012). Dit is een </a:t>
            </a:r>
            <a:r>
              <a:rPr lang="nl-NL" sz="1200" b="0" i="1" u="none" strike="noStrike" baseline="0" dirty="0" err="1">
                <a:latin typeface="Avenir-BookOblique"/>
              </a:rPr>
              <a:t>wicked</a:t>
            </a:r>
            <a:r>
              <a:rPr lang="nl-NL" sz="1200" b="0" i="1" u="none" strike="noStrike" baseline="0" dirty="0">
                <a:latin typeface="Avenir-BookOblique"/>
              </a:rPr>
              <a:t> </a:t>
            </a:r>
            <a:r>
              <a:rPr lang="nl-NL" sz="1200" b="0" i="0" u="none" strike="noStrike" baseline="0" dirty="0">
                <a:latin typeface="Avenir-Book"/>
              </a:rPr>
              <a:t>systeemprobleem, waar het lectoraat Werken in Onderwijs door praktijkgericht onderzoek met, voor en door onderwijsprofessionals op wil acteren.</a:t>
            </a:r>
            <a:endParaRPr lang="nl-NL"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61974-9E8E-6746-92D0-7BB71B3C7E1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02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Luisteropdracht i.r.t. formuleren acties om teams meer aan het roer te zetten (zie laatste slide)</a:t>
            </a:r>
          </a:p>
          <a:p>
            <a:endParaRPr lang="nl-NL" sz="2400" dirty="0"/>
          </a:p>
          <a:p>
            <a:r>
              <a:rPr lang="nl-NL" sz="2400" dirty="0"/>
              <a:t>Neem een paar minuten om 3 acties te formuleren</a:t>
            </a:r>
          </a:p>
          <a:p>
            <a:pPr lvl="1"/>
            <a:r>
              <a:rPr lang="nl-NL" dirty="0"/>
              <a:t>Wat kun jij doen om jouw team(s) meer aan het roer te zetten?</a:t>
            </a:r>
          </a:p>
          <a:p>
            <a:pPr lvl="1"/>
            <a:r>
              <a:rPr lang="nl-NL" dirty="0"/>
              <a:t>Wat heb je daarin nodig van anderen in het team?</a:t>
            </a:r>
          </a:p>
          <a:p>
            <a:pPr lvl="1"/>
            <a:r>
              <a:rPr lang="nl-NL" dirty="0"/>
              <a:t>Wat heb je daarin nodig van anderen in de organisatie? </a:t>
            </a:r>
          </a:p>
          <a:p>
            <a:endParaRPr lang="nl-NL" dirty="0"/>
          </a:p>
        </p:txBody>
      </p:sp>
      <p:sp>
        <p:nvSpPr>
          <p:cNvPr id="4" name="Slide Number Placeholder 3"/>
          <p:cNvSpPr>
            <a:spLocks noGrp="1"/>
          </p:cNvSpPr>
          <p:nvPr>
            <p:ph type="sldNum" sz="quarter" idx="5"/>
          </p:nvPr>
        </p:nvSpPr>
        <p:spPr/>
        <p:txBody>
          <a:bodyPr/>
          <a:lstStyle/>
          <a:p>
            <a:fld id="{93FCB9E2-E880-44FC-A6D0-8CEEA0B3A073}" type="slidenum">
              <a:rPr lang="nl-NL" smtClean="0"/>
              <a:t>6</a:t>
            </a:fld>
            <a:endParaRPr lang="nl-NL"/>
          </a:p>
        </p:txBody>
      </p:sp>
    </p:spTree>
    <p:extLst>
      <p:ext uri="{BB962C8B-B14F-4D97-AF65-F5344CB8AC3E}">
        <p14:creationId xmlns:p14="http://schemas.microsoft.com/office/powerpoint/2010/main" val="62608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200" b="0" i="0" u="none" strike="noStrike" baseline="0" dirty="0">
                <a:latin typeface="Avenir-Book"/>
              </a:rPr>
              <a:t>De genoemde vier pijlers voor een leer- en werkomgeving die onderwijsprofessionals ondersteunt –wederzijds respect en</a:t>
            </a:r>
          </a:p>
          <a:p>
            <a:pPr algn="l"/>
            <a:r>
              <a:rPr lang="nl-NL" sz="1200" b="0" i="0" u="none" strike="noStrike" baseline="0" dirty="0">
                <a:latin typeface="Avenir-Book"/>
              </a:rPr>
              <a:t>vertrouwen, teamwerk, leiderschap, organisatie-inrichting– bieden aanknopingspunten om toe te werken naar professionelere</a:t>
            </a:r>
          </a:p>
          <a:p>
            <a:pPr algn="l"/>
            <a:r>
              <a:rPr lang="nl-NL" sz="1200" b="0" i="0" u="none" strike="noStrike" baseline="0" dirty="0">
                <a:latin typeface="Avenir-Book"/>
              </a:rPr>
              <a:t>schoolorganisaties. Er is echter beperkte kennis beschikbaar over welke ondersteuning teams en leidinggevenden nodig hebben om</a:t>
            </a:r>
          </a:p>
          <a:p>
            <a:pPr algn="l"/>
            <a:r>
              <a:rPr lang="nl-NL" sz="1200" b="0" i="0" u="none" strike="noStrike" baseline="0" dirty="0">
                <a:latin typeface="Avenir-Book"/>
              </a:rPr>
              <a:t>een dergelijke arbeidsorganisatie te realiseren (zie bijvoorbeeld Brouwer, </a:t>
            </a:r>
            <a:r>
              <a:rPr lang="nl-NL" sz="1200" b="0" i="0" u="none" strike="noStrike" baseline="0" dirty="0" err="1">
                <a:latin typeface="Avenir-Book"/>
              </a:rPr>
              <a:t>Hermanussen</a:t>
            </a:r>
            <a:r>
              <a:rPr lang="nl-NL" sz="1200" b="0" i="0" u="none" strike="noStrike" baseline="0" dirty="0">
                <a:latin typeface="Avenir-Book"/>
              </a:rPr>
              <a:t>, Doppenberg, Van den Hout &amp; Van Kan, 2019</a:t>
            </a:r>
          </a:p>
          <a:p>
            <a:pPr algn="l"/>
            <a:r>
              <a:rPr lang="nl-NL" sz="1200" b="0" i="0" u="none" strike="noStrike" baseline="0" dirty="0">
                <a:latin typeface="Avenir-Book"/>
              </a:rPr>
              <a:t>in de mbo-context). Longitudinaal onderzoek is nodig om te weten hoe teams en leiderschap zich ontwikkelen in een school, hoe dit</a:t>
            </a:r>
          </a:p>
          <a:p>
            <a:pPr algn="l"/>
            <a:r>
              <a:rPr lang="nl-NL" sz="1200" b="0" i="0" u="none" strike="noStrike" baseline="0" dirty="0">
                <a:latin typeface="Avenir-Book"/>
              </a:rPr>
              <a:t>doorwerkt in werkplezier en welke factoren daarbij belangrijk zijn (Koeslag-Kreunen et al., 2021). Ook ontbreekt in schoolorganisaties</a:t>
            </a:r>
          </a:p>
          <a:p>
            <a:pPr algn="l"/>
            <a:r>
              <a:rPr lang="nl-NL" sz="1200" b="0" i="0" u="none" strike="noStrike" baseline="0" dirty="0">
                <a:latin typeface="Avenir-Book"/>
              </a:rPr>
              <a:t>afstemming tussen schoolontwikkeling enerzijds en onderwijsdoelen of ontwikkelmogelijkheden van onderwijs- én leidinggevenden anderzijds;</a:t>
            </a:r>
          </a:p>
          <a:p>
            <a:pPr algn="l"/>
            <a:r>
              <a:rPr lang="nl-NL" sz="1200" b="0" i="0" u="none" strike="noStrike" baseline="0" dirty="0">
                <a:latin typeface="Avenir-Book"/>
              </a:rPr>
              <a:t>zowel op papier als in de praktijk van alledag (zie bijvoorbeeld Knies et al., 2021 in de vo-context). Onze tweede onderzoeksvraag luidt daarom:</a:t>
            </a:r>
          </a:p>
          <a:p>
            <a:pPr algn="l"/>
            <a:r>
              <a:rPr lang="nl-NL" sz="1200" b="0" i="0" u="none" strike="noStrike" baseline="0" dirty="0">
                <a:latin typeface="Avenir-Book"/>
              </a:rPr>
              <a:t>hoe kunnen onderwijsprofessionals schoolorganisaties </a:t>
            </a:r>
            <a:r>
              <a:rPr lang="nl-NL" sz="1200" b="0" i="0" u="none" strike="noStrike" baseline="0" dirty="0" err="1">
                <a:latin typeface="Avenir-Book"/>
              </a:rPr>
              <a:t>doorontwikkelen</a:t>
            </a:r>
            <a:r>
              <a:rPr lang="nl-NL" sz="1200" b="0" i="0" u="none" strike="noStrike" baseline="0" dirty="0">
                <a:latin typeface="Avenir-Book"/>
              </a:rPr>
              <a:t>?</a:t>
            </a:r>
            <a:endParaRPr lang="nl-NL" dirty="0"/>
          </a:p>
          <a:p>
            <a:endParaRPr lang="nl-NL" dirty="0"/>
          </a:p>
          <a:p>
            <a:pPr algn="l"/>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F32CE-039D-441C-AB1B-C8A173149D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56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200" b="0" i="0" u="none" strike="noStrike" baseline="0" dirty="0">
                <a:latin typeface="Avenir-Book"/>
              </a:rPr>
              <a:t>De genoemde vier pijlers voor een leer- en werkomgeving die onderwijsprofessionals ondersteunt –wederzijds respect en</a:t>
            </a:r>
          </a:p>
          <a:p>
            <a:pPr algn="l"/>
            <a:r>
              <a:rPr lang="nl-NL" sz="1200" b="0" i="0" u="none" strike="noStrike" baseline="0" dirty="0">
                <a:latin typeface="Avenir-Book"/>
              </a:rPr>
              <a:t>vertrouwen, teamwerk, leiderschap, organisatie-inrichting– bieden aanknopingspunten om toe te werken naar professionelere</a:t>
            </a:r>
          </a:p>
          <a:p>
            <a:pPr algn="l"/>
            <a:r>
              <a:rPr lang="nl-NL" sz="1200" b="0" i="0" u="none" strike="noStrike" baseline="0" dirty="0">
                <a:latin typeface="Avenir-Book"/>
              </a:rPr>
              <a:t>schoolorganisaties. Er is echter beperkte kennis beschikbaar over welke ondersteuning teams en leidinggevenden nodig hebben om</a:t>
            </a:r>
          </a:p>
          <a:p>
            <a:pPr algn="l"/>
            <a:r>
              <a:rPr lang="nl-NL" sz="1200" b="0" i="0" u="none" strike="noStrike" baseline="0" dirty="0">
                <a:latin typeface="Avenir-Book"/>
              </a:rPr>
              <a:t>een dergelijke arbeidsorganisatie te realiseren (zie bijvoorbeeld Brouwer, </a:t>
            </a:r>
            <a:r>
              <a:rPr lang="nl-NL" sz="1200" b="0" i="0" u="none" strike="noStrike" baseline="0" dirty="0" err="1">
                <a:latin typeface="Avenir-Book"/>
              </a:rPr>
              <a:t>Hermanussen</a:t>
            </a:r>
            <a:r>
              <a:rPr lang="nl-NL" sz="1200" b="0" i="0" u="none" strike="noStrike" baseline="0" dirty="0">
                <a:latin typeface="Avenir-Book"/>
              </a:rPr>
              <a:t>, Doppenberg, Van den Hout &amp; Van Kan, 2019</a:t>
            </a:r>
          </a:p>
          <a:p>
            <a:pPr algn="l"/>
            <a:r>
              <a:rPr lang="nl-NL" sz="1200" b="0" i="0" u="none" strike="noStrike" baseline="0" dirty="0">
                <a:latin typeface="Avenir-Book"/>
              </a:rPr>
              <a:t>in de mbo-context). Longitudinaal onderzoek is nodig om te weten hoe teams en leiderschap zich ontwikkelen in een school, hoe dit</a:t>
            </a:r>
          </a:p>
          <a:p>
            <a:pPr algn="l"/>
            <a:r>
              <a:rPr lang="nl-NL" sz="1200" b="0" i="0" u="none" strike="noStrike" baseline="0" dirty="0">
                <a:latin typeface="Avenir-Book"/>
              </a:rPr>
              <a:t>doorwerkt in werkplezier en welke factoren daarbij belangrijk zijn (Koeslag-Kreunen et al., 2021). Ook ontbreekt in schoolorganisaties</a:t>
            </a:r>
          </a:p>
          <a:p>
            <a:pPr algn="l"/>
            <a:r>
              <a:rPr lang="nl-NL" sz="1200" b="0" i="0" u="none" strike="noStrike" baseline="0" dirty="0">
                <a:latin typeface="Avenir-Book"/>
              </a:rPr>
              <a:t>afstemming tussen schoolontwikkeling enerzijds en onderwijsdoelen of ontwikkelmogelijkheden van onderwijs- én leidinggevenden anderzijds;</a:t>
            </a:r>
          </a:p>
          <a:p>
            <a:pPr algn="l"/>
            <a:r>
              <a:rPr lang="nl-NL" sz="1200" b="0" i="0" u="none" strike="noStrike" baseline="0" dirty="0">
                <a:latin typeface="Avenir-Book"/>
              </a:rPr>
              <a:t>zowel op papier als in de praktijk van alledag (zie bijvoorbeeld Knies et al., 2021 in de vo-context). Onze tweede onderzoeksvraag luidt daarom:</a:t>
            </a:r>
          </a:p>
          <a:p>
            <a:pPr algn="l"/>
            <a:r>
              <a:rPr lang="nl-NL" sz="1200" b="0" i="0" u="none" strike="noStrike" baseline="0" dirty="0">
                <a:latin typeface="Avenir-Book"/>
              </a:rPr>
              <a:t>hoe kunnen onderwijsprofessionals schoolorganisaties </a:t>
            </a:r>
            <a:r>
              <a:rPr lang="nl-NL" sz="1200" b="0" i="0" u="none" strike="noStrike" baseline="0" dirty="0" err="1">
                <a:latin typeface="Avenir-Book"/>
              </a:rPr>
              <a:t>doorontwikkelen</a:t>
            </a:r>
            <a:r>
              <a:rPr lang="nl-NL" sz="1200" b="0" i="0" u="none" strike="noStrike" baseline="0" dirty="0">
                <a:latin typeface="Avenir-Book"/>
              </a:rPr>
              <a:t>?</a:t>
            </a:r>
            <a:endParaRPr lang="nl-NL" dirty="0"/>
          </a:p>
          <a:p>
            <a:endParaRPr lang="nl-NL" dirty="0"/>
          </a:p>
          <a:p>
            <a:pPr algn="l"/>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F32CE-039D-441C-AB1B-C8A173149D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5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200" b="0" i="0" u="none" strike="noStrike" baseline="0" dirty="0">
                <a:latin typeface="Avenir-Book"/>
              </a:rPr>
              <a:t>De genoemde vier pijlers voor een leer- en werkomgeving die onderwijsprofessionals ondersteunt –wederzijds respect en</a:t>
            </a:r>
          </a:p>
          <a:p>
            <a:pPr algn="l"/>
            <a:r>
              <a:rPr lang="nl-NL" sz="1200" b="0" i="0" u="none" strike="noStrike" baseline="0" dirty="0">
                <a:latin typeface="Avenir-Book"/>
              </a:rPr>
              <a:t>vertrouwen, teamwerk, leiderschap, organisatie-inrichting– bieden aanknopingspunten om toe te werken naar professionelere</a:t>
            </a:r>
          </a:p>
          <a:p>
            <a:pPr algn="l"/>
            <a:r>
              <a:rPr lang="nl-NL" sz="1200" b="0" i="0" u="none" strike="noStrike" baseline="0" dirty="0">
                <a:latin typeface="Avenir-Book"/>
              </a:rPr>
              <a:t>schoolorganisaties. Er is echter beperkte kennis beschikbaar over welke ondersteuning teams en leidinggevenden nodig hebben om</a:t>
            </a:r>
          </a:p>
          <a:p>
            <a:pPr algn="l"/>
            <a:r>
              <a:rPr lang="nl-NL" sz="1200" b="0" i="0" u="none" strike="noStrike" baseline="0" dirty="0">
                <a:latin typeface="Avenir-Book"/>
              </a:rPr>
              <a:t>een dergelijke arbeidsorganisatie te realiseren (zie bijvoorbeeld Brouwer, </a:t>
            </a:r>
            <a:r>
              <a:rPr lang="nl-NL" sz="1200" b="0" i="0" u="none" strike="noStrike" baseline="0" dirty="0" err="1">
                <a:latin typeface="Avenir-Book"/>
              </a:rPr>
              <a:t>Hermanussen</a:t>
            </a:r>
            <a:r>
              <a:rPr lang="nl-NL" sz="1200" b="0" i="0" u="none" strike="noStrike" baseline="0" dirty="0">
                <a:latin typeface="Avenir-Book"/>
              </a:rPr>
              <a:t>, Doppenberg, Van den Hout &amp; Van Kan, 2019</a:t>
            </a:r>
          </a:p>
          <a:p>
            <a:pPr algn="l"/>
            <a:r>
              <a:rPr lang="nl-NL" sz="1200" b="0" i="0" u="none" strike="noStrike" baseline="0" dirty="0">
                <a:latin typeface="Avenir-Book"/>
              </a:rPr>
              <a:t>in de mbo-context). Longitudinaal onderzoek is nodig om te weten hoe teams en leiderschap zich ontwikkelen in een school, hoe dit</a:t>
            </a:r>
          </a:p>
          <a:p>
            <a:pPr algn="l"/>
            <a:r>
              <a:rPr lang="nl-NL" sz="1200" b="0" i="0" u="none" strike="noStrike" baseline="0" dirty="0">
                <a:latin typeface="Avenir-Book"/>
              </a:rPr>
              <a:t>doorwerkt in werkplezier en welke factoren daarbij belangrijk zijn (Koeslag-Kreunen et al., 2021). Ook ontbreekt in schoolorganisaties</a:t>
            </a:r>
          </a:p>
          <a:p>
            <a:pPr algn="l"/>
            <a:r>
              <a:rPr lang="nl-NL" sz="1200" b="0" i="0" u="none" strike="noStrike" baseline="0" dirty="0">
                <a:latin typeface="Avenir-Book"/>
              </a:rPr>
              <a:t>afstemming tussen schoolontwikkeling enerzijds en onderwijsdoelen of ontwikkelmogelijkheden van onderwijs- én leidinggevenden anderzijds;</a:t>
            </a:r>
          </a:p>
          <a:p>
            <a:pPr algn="l"/>
            <a:r>
              <a:rPr lang="nl-NL" sz="1200" b="0" i="0" u="none" strike="noStrike" baseline="0" dirty="0">
                <a:latin typeface="Avenir-Book"/>
              </a:rPr>
              <a:t>zowel op papier als in de praktijk van alledag (zie bijvoorbeeld Knies et al., 2021 in de vo-context). Onze tweede onderzoeksvraag luidt daarom:</a:t>
            </a:r>
          </a:p>
          <a:p>
            <a:pPr algn="l"/>
            <a:r>
              <a:rPr lang="nl-NL" sz="1200" b="0" i="0" u="none" strike="noStrike" baseline="0" dirty="0">
                <a:latin typeface="Avenir-Book"/>
              </a:rPr>
              <a:t>hoe kunnen onderwijsprofessionals schoolorganisaties </a:t>
            </a:r>
            <a:r>
              <a:rPr lang="nl-NL" sz="1200" b="0" i="0" u="none" strike="noStrike" baseline="0" dirty="0" err="1">
                <a:latin typeface="Avenir-Book"/>
              </a:rPr>
              <a:t>doorontwikkelen</a:t>
            </a:r>
            <a:r>
              <a:rPr lang="nl-NL" sz="1200" b="0" i="0" u="none" strike="noStrike" baseline="0" dirty="0">
                <a:latin typeface="Avenir-Book"/>
              </a:rPr>
              <a:t>?</a:t>
            </a:r>
            <a:endParaRPr lang="nl-NL" dirty="0"/>
          </a:p>
          <a:p>
            <a:endParaRPr lang="nl-NL" dirty="0"/>
          </a:p>
          <a:p>
            <a:pPr algn="l"/>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F32CE-039D-441C-AB1B-C8A173149D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73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nl-NL" sz="1200" b="0" i="1" u="none" strike="noStrike" baseline="0" dirty="0">
                <a:latin typeface="IdealSans-Light"/>
              </a:rPr>
              <a:t>Een reflectief gesprek tussen beroepsbeoefenaars over de kwaliteit en inhoud van hun werk  (</a:t>
            </a:r>
            <a:r>
              <a:rPr lang="nl-NL" sz="1200" b="0" i="1" u="none" strike="noStrike" baseline="0" dirty="0" err="1">
                <a:latin typeface="IdealSans-Light"/>
              </a:rPr>
              <a:t>Voion</a:t>
            </a:r>
            <a:r>
              <a:rPr lang="nl-NL" sz="1200" b="0" i="1" u="none" strike="noStrike" baseline="0" dirty="0">
                <a:latin typeface="IdealSans-Light"/>
              </a:rPr>
              <a:t> 2019)</a:t>
            </a:r>
          </a:p>
          <a:p>
            <a:pPr marL="0" indent="0" algn="l">
              <a:buNone/>
            </a:pPr>
            <a:endParaRPr lang="nl-NL" sz="1200" i="1" dirty="0">
              <a:latin typeface="IdealSans-Light"/>
            </a:endParaRPr>
          </a:p>
          <a:p>
            <a:pPr marL="0" indent="0" algn="l">
              <a:buNone/>
            </a:pPr>
            <a:r>
              <a:rPr lang="nl-NL" sz="1200" b="0" u="none" strike="noStrike" baseline="0" dirty="0">
                <a:latin typeface="IdealSans-Light"/>
              </a:rPr>
              <a:t>Kenmerken:</a:t>
            </a:r>
          </a:p>
          <a:p>
            <a:r>
              <a:rPr lang="nl-NL" sz="1200" dirty="0">
                <a:latin typeface="IdealSans-Light"/>
              </a:rPr>
              <a:t>Onderzoekend karakter</a:t>
            </a:r>
          </a:p>
          <a:p>
            <a:r>
              <a:rPr lang="nl-NL" sz="1200" dirty="0">
                <a:latin typeface="IdealSans-Light"/>
              </a:rPr>
              <a:t>Vanuit gezamenlijk belang</a:t>
            </a:r>
          </a:p>
          <a:p>
            <a:r>
              <a:rPr lang="nl-NL" sz="1200" b="0" u="none" strike="noStrike" baseline="0" dirty="0">
                <a:latin typeface="IdealSans-Light"/>
              </a:rPr>
              <a:t>Concre</a:t>
            </a:r>
            <a:r>
              <a:rPr lang="nl-NL" sz="1200" dirty="0">
                <a:latin typeface="IdealSans-Light"/>
              </a:rPr>
              <a:t>te aanleiding of casuïstiek</a:t>
            </a:r>
          </a:p>
          <a:p>
            <a:r>
              <a:rPr lang="nl-NL" sz="1200" b="0" u="none" strike="noStrike" baseline="0" dirty="0">
                <a:latin typeface="IdealSans-Light"/>
              </a:rPr>
              <a:t>Persoonlijke dimensie</a:t>
            </a:r>
          </a:p>
          <a:p>
            <a:r>
              <a:rPr lang="nl-NL" sz="1200" dirty="0">
                <a:latin typeface="IdealSans-Light"/>
              </a:rPr>
              <a:t>Zorgvuldigheid van spreken</a:t>
            </a:r>
            <a:endParaRPr lang="nl-NL" sz="1200" b="0" u="none" strike="noStrike" baseline="0" dirty="0">
              <a:latin typeface="IdealSans-Light"/>
            </a:endParaRPr>
          </a:p>
          <a:p>
            <a:endParaRPr lang="nl-NL" dirty="0"/>
          </a:p>
        </p:txBody>
      </p:sp>
      <p:sp>
        <p:nvSpPr>
          <p:cNvPr id="4" name="Slide Number Placeholder 3"/>
          <p:cNvSpPr>
            <a:spLocks noGrp="1"/>
          </p:cNvSpPr>
          <p:nvPr>
            <p:ph type="sldNum" sz="quarter" idx="5"/>
          </p:nvPr>
        </p:nvSpPr>
        <p:spPr/>
        <p:txBody>
          <a:bodyPr/>
          <a:lstStyle/>
          <a:p>
            <a:fld id="{93FCB9E2-E880-44FC-A6D0-8CEEA0B3A073}" type="slidenum">
              <a:rPr lang="nl-NL" smtClean="0"/>
              <a:t>25</a:t>
            </a:fld>
            <a:endParaRPr lang="nl-NL"/>
          </a:p>
        </p:txBody>
      </p:sp>
    </p:spTree>
    <p:extLst>
      <p:ext uri="{BB962C8B-B14F-4D97-AF65-F5344CB8AC3E}">
        <p14:creationId xmlns:p14="http://schemas.microsoft.com/office/powerpoint/2010/main" val="378540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F691-8AAB-4B55-B6B0-967684FA4D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9F0D7D5D-18E0-49CB-8772-CCF069A91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9764B629-7308-4ED3-B43F-A5ABFA67260D}"/>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5" name="Footer Placeholder 4">
            <a:extLst>
              <a:ext uri="{FF2B5EF4-FFF2-40B4-BE49-F238E27FC236}">
                <a16:creationId xmlns:a16="http://schemas.microsoft.com/office/drawing/2014/main" id="{6E2F1091-7876-4864-BD81-EEC67D3F704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36D6E6F-2DAA-4DF6-917B-E88457CEF32E}"/>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273761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14CE-C1BB-493C-B880-622BE14179BF}"/>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7374B89E-0B77-4903-B0FE-55B60E8AE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1CE182F-3D74-41EF-8082-BD3CDC8682E6}"/>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5" name="Footer Placeholder 4">
            <a:extLst>
              <a:ext uri="{FF2B5EF4-FFF2-40B4-BE49-F238E27FC236}">
                <a16:creationId xmlns:a16="http://schemas.microsoft.com/office/drawing/2014/main" id="{FA79969E-D64F-47C2-8A40-9B7646AAF30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4B9636C-C89E-458B-B455-55FAEC68E0A1}"/>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63015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CF45-3B20-4344-A431-C185C13030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902F9B78-99CE-412F-90AB-E29F64D48A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ECA6846-3CE3-4427-9EE9-4FF63CB7A713}"/>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5" name="Footer Placeholder 4">
            <a:extLst>
              <a:ext uri="{FF2B5EF4-FFF2-40B4-BE49-F238E27FC236}">
                <a16:creationId xmlns:a16="http://schemas.microsoft.com/office/drawing/2014/main" id="{8F06C060-2B31-4609-A6B5-98DC1479F4B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F72FAE5-C2B5-45E1-8FF1-150DF890087C}"/>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2418732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0"/>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2" y="476250"/>
            <a:ext cx="5040311" cy="3566407"/>
          </a:xfrm>
        </p:spPr>
        <p:txBody>
          <a:bodyPr anchor="t">
            <a:normAutofit/>
          </a:bodyPr>
          <a:lstStyle>
            <a:lvl1pPr algn="l">
              <a:lnSpc>
                <a:spcPct val="100000"/>
              </a:lnSpc>
              <a:defRPr sz="5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3" y="4374076"/>
            <a:ext cx="5038381" cy="365125"/>
          </a:xfrm>
        </p:spPr>
        <p:txBody>
          <a:bodyPr>
            <a:normAutofit/>
          </a:bodyPr>
          <a:lstStyle>
            <a:lvl1pPr marL="0" indent="0" algn="l">
              <a:buNone/>
              <a:defRPr sz="2100" b="1" i="0">
                <a:solidFill>
                  <a:schemeClr val="bg1"/>
                </a:solidFill>
                <a:latin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6" y="4714321"/>
            <a:ext cx="5040299" cy="365125"/>
          </a:xfrm>
        </p:spPr>
        <p:txBody>
          <a:bodyPr>
            <a:normAutofit/>
          </a:bodyPr>
          <a:lstStyle>
            <a:lvl1pPr marL="0" indent="0">
              <a:buFontTx/>
              <a:buNone/>
              <a:defRPr lang="en-US" sz="2100" b="0" i="0" kern="1200" dirty="0">
                <a:solidFill>
                  <a:schemeClr val="bg1"/>
                </a:solidFill>
                <a:latin typeface="Arial" panose="020B0604020202020204" pitchFamily="34" charset="0"/>
                <a:ea typeface="+mn-ea"/>
                <a:cs typeface="+mn-cs"/>
              </a:defRPr>
            </a:lvl1pPr>
          </a:lstStyle>
          <a:p>
            <a:pPr lvl="0"/>
            <a:r>
              <a:rPr lang="en-US"/>
              <a:t>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0"/>
            <a:ext cx="6096000" cy="5661025"/>
          </a:xfrm>
          <a:solidFill>
            <a:schemeClr val="bg2"/>
          </a:solidFill>
        </p:spPr>
        <p:txBody>
          <a:bodyPr/>
          <a:lstStyle>
            <a:lvl1pPr marL="0" indent="0">
              <a:buNone/>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3" y="6001270"/>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0" y="6004800"/>
            <a:ext cx="1269755" cy="464400"/>
          </a:xfrm>
          <a:prstGeom prst="rect">
            <a:avLst/>
          </a:prstGeom>
        </p:spPr>
      </p:pic>
    </p:spTree>
    <p:extLst>
      <p:ext uri="{BB962C8B-B14F-4D97-AF65-F5344CB8AC3E}">
        <p14:creationId xmlns:p14="http://schemas.microsoft.com/office/powerpoint/2010/main" val="404665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0"/>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2" y="476250"/>
            <a:ext cx="5040311" cy="3566407"/>
          </a:xfrm>
        </p:spPr>
        <p:txBody>
          <a:bodyPr anchor="t">
            <a:normAutofit/>
          </a:bodyPr>
          <a:lstStyle>
            <a:lvl1pPr algn="l">
              <a:lnSpc>
                <a:spcPct val="100000"/>
              </a:lnSpc>
              <a:defRPr sz="5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3" y="4374076"/>
            <a:ext cx="5038381" cy="365125"/>
          </a:xfrm>
        </p:spPr>
        <p:txBody>
          <a:bodyPr>
            <a:normAutofit/>
          </a:bodyPr>
          <a:lstStyle>
            <a:lvl1pPr marL="0" indent="0" algn="l">
              <a:buNone/>
              <a:defRPr sz="2100" b="1" i="0">
                <a:solidFill>
                  <a:schemeClr val="bg1"/>
                </a:solidFill>
                <a:latin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6" y="4714321"/>
            <a:ext cx="5040299" cy="365125"/>
          </a:xfrm>
        </p:spPr>
        <p:txBody>
          <a:bodyPr>
            <a:normAutofit/>
          </a:bodyPr>
          <a:lstStyle>
            <a:lvl1pPr marL="0" indent="0">
              <a:buFontTx/>
              <a:buNone/>
              <a:defRPr lang="en-US" sz="2100" b="0" i="0" kern="1200" dirty="0">
                <a:solidFill>
                  <a:schemeClr val="bg1"/>
                </a:solidFill>
                <a:latin typeface="Arial" panose="020B0604020202020204" pitchFamily="34" charset="0"/>
                <a:ea typeface="+mn-ea"/>
                <a:cs typeface="+mn-cs"/>
              </a:defRPr>
            </a:lvl1pPr>
          </a:lstStyle>
          <a:p>
            <a:pPr lvl="0"/>
            <a:r>
              <a:rPr lang="en-US"/>
              <a:t>Click to 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0"/>
            <a:ext cx="6096000" cy="5661025"/>
          </a:xfrm>
          <a:solidFill>
            <a:schemeClr val="bg2"/>
          </a:solidFill>
        </p:spPr>
        <p:txBody>
          <a:bodyPr/>
          <a:lstStyle>
            <a:lvl1pPr marL="0" indent="0">
              <a:buNone/>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3" y="6001270"/>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0" y="6004800"/>
            <a:ext cx="1269755" cy="464400"/>
          </a:xfrm>
          <a:prstGeom prst="rect">
            <a:avLst/>
          </a:prstGeom>
        </p:spPr>
      </p:pic>
    </p:spTree>
    <p:extLst>
      <p:ext uri="{BB962C8B-B14F-4D97-AF65-F5344CB8AC3E}">
        <p14:creationId xmlns:p14="http://schemas.microsoft.com/office/powerpoint/2010/main" val="959374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_lef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10" name="Picture Placeholder 9">
            <a:extLst>
              <a:ext uri="{FF2B5EF4-FFF2-40B4-BE49-F238E27FC236}">
                <a16:creationId xmlns:a16="http://schemas.microsoft.com/office/drawing/2014/main" id="{8A7874EF-FE7D-F04C-ABDF-E7C02DDBC0A5}"/>
              </a:ext>
            </a:extLst>
          </p:cNvPr>
          <p:cNvSpPr>
            <a:spLocks noGrp="1"/>
          </p:cNvSpPr>
          <p:nvPr>
            <p:ph type="pic" sz="quarter" idx="10"/>
          </p:nvPr>
        </p:nvSpPr>
        <p:spPr>
          <a:xfrm>
            <a:off x="0" y="0"/>
            <a:ext cx="6096000" cy="6858000"/>
          </a:xfrm>
          <a:solidFill>
            <a:schemeClr val="bg2"/>
          </a:solidFill>
          <a:ln>
            <a:noFill/>
          </a:ln>
        </p:spPr>
        <p:txBody>
          <a:bodyPr/>
          <a:lstStyle/>
          <a:p>
            <a:r>
              <a:rPr lang="en-US"/>
              <a:t>Click icon to add picture</a:t>
            </a:r>
          </a:p>
        </p:txBody>
      </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32EA9D2E-182E-EC4B-9BF7-CB26507DD590}"/>
              </a:ext>
            </a:extLst>
          </p:cNvPr>
          <p:cNvSpPr>
            <a:spLocks noGrp="1"/>
          </p:cNvSpPr>
          <p:nvPr>
            <p:ph type="dt" sz="half" idx="12"/>
          </p:nvPr>
        </p:nvSpPr>
        <p:spPr/>
        <p:txBody>
          <a:bodyPr/>
          <a:lstStyle/>
          <a:p>
            <a:fld id="{C2F9C46C-5723-CC43-9C75-D5037133D0C8}" type="datetime4">
              <a:rPr lang="nl-NL" smtClean="0"/>
              <a:t>20 april 2022</a:t>
            </a:fld>
            <a:endParaRPr lang="en-US" dirty="0"/>
          </a:p>
        </p:txBody>
      </p:sp>
      <p:sp>
        <p:nvSpPr>
          <p:cNvPr id="4" name="Tijdelijke aanduiding voor voettekst 3">
            <a:extLst>
              <a:ext uri="{FF2B5EF4-FFF2-40B4-BE49-F238E27FC236}">
                <a16:creationId xmlns:a16="http://schemas.microsoft.com/office/drawing/2014/main" id="{E928B1D3-F593-BA4C-8303-900D4E0FEF97}"/>
              </a:ext>
            </a:extLst>
          </p:cNvPr>
          <p:cNvSpPr>
            <a:spLocks noGrp="1"/>
          </p:cNvSpPr>
          <p:nvPr>
            <p:ph type="ftr" sz="quarter" idx="13"/>
          </p:nvPr>
        </p:nvSpPr>
        <p:spPr/>
        <p:txBody>
          <a:bodyPr/>
          <a:lstStyle/>
          <a:p>
            <a:r>
              <a:rPr lang="nl-NL" noProof="0" dirty="0"/>
              <a:t>NAAM PRESENTATIE</a:t>
            </a:r>
          </a:p>
        </p:txBody>
      </p:sp>
      <p:sp>
        <p:nvSpPr>
          <p:cNvPr id="6" name="Tijdelijke aanduiding voor dianummer 5">
            <a:extLst>
              <a:ext uri="{FF2B5EF4-FFF2-40B4-BE49-F238E27FC236}">
                <a16:creationId xmlns:a16="http://schemas.microsoft.com/office/drawing/2014/main" id="{FCD00B8C-4682-D04B-9F8F-84887ED2353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7098504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5038758"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6">
            <a:extLst>
              <a:ext uri="{FF2B5EF4-FFF2-40B4-BE49-F238E27FC236}">
                <a16:creationId xmlns:a16="http://schemas.microsoft.com/office/drawing/2014/main" id="{99138128-17AB-854A-87C5-474124C4B4CA}"/>
              </a:ext>
            </a:extLst>
          </p:cNvPr>
          <p:cNvSpPr>
            <a:spLocks noGrp="1"/>
          </p:cNvSpPr>
          <p:nvPr>
            <p:ph type="pic" sz="quarter" idx="10"/>
          </p:nvPr>
        </p:nvSpPr>
        <p:spPr>
          <a:xfrm>
            <a:off x="6096000" y="0"/>
            <a:ext cx="6096000" cy="6858000"/>
          </a:xfrm>
          <a:solidFill>
            <a:schemeClr val="bg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349500"/>
            <a:ext cx="5040312"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753B78A0-FC1E-0141-B817-97FE1F17C6EA}"/>
              </a:ext>
            </a:extLst>
          </p:cNvPr>
          <p:cNvSpPr>
            <a:spLocks noGrp="1"/>
          </p:cNvSpPr>
          <p:nvPr>
            <p:ph type="dt" sz="half" idx="12"/>
          </p:nvPr>
        </p:nvSpPr>
        <p:spPr/>
        <p:txBody>
          <a:bodyPr/>
          <a:lstStyle/>
          <a:p>
            <a:fld id="{7682049D-560B-8646-98EF-794D8133C957}" type="datetime4">
              <a:rPr lang="nl-NL" smtClean="0"/>
              <a:t>20 april 2022</a:t>
            </a:fld>
            <a:endParaRPr lang="en-US" dirty="0"/>
          </a:p>
        </p:txBody>
      </p:sp>
      <p:sp>
        <p:nvSpPr>
          <p:cNvPr id="4" name="Tijdelijke aanduiding voor voettekst 3">
            <a:extLst>
              <a:ext uri="{FF2B5EF4-FFF2-40B4-BE49-F238E27FC236}">
                <a16:creationId xmlns:a16="http://schemas.microsoft.com/office/drawing/2014/main" id="{8CE54B19-EE2B-4846-A5C8-74DE37E7ECE4}"/>
              </a:ext>
            </a:extLst>
          </p:cNvPr>
          <p:cNvSpPr>
            <a:spLocks noGrp="1"/>
          </p:cNvSpPr>
          <p:nvPr>
            <p:ph type="ftr" sz="quarter" idx="13"/>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1590203-F9A0-5549-A201-0A9C895BAB5A}"/>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215196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_collage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5033504" cy="1314450"/>
          </a:xfrm>
        </p:spPr>
        <p:txBody>
          <a:bodyPr anchor="t"/>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DDF8DD8-B4BE-884D-9348-A13EF7B82518}"/>
              </a:ext>
            </a:extLst>
          </p:cNvPr>
          <p:cNvSpPr>
            <a:spLocks noGrp="1"/>
          </p:cNvSpPr>
          <p:nvPr>
            <p:ph type="pic" sz="quarter" idx="10"/>
          </p:nvPr>
        </p:nvSpPr>
        <p:spPr>
          <a:xfrm>
            <a:off x="6096000" y="908720"/>
            <a:ext cx="5545138" cy="2520280"/>
          </a:xfrm>
          <a:solidFill>
            <a:schemeClr val="bg2"/>
          </a:solidFill>
          <a:ln>
            <a:noFill/>
          </a:ln>
        </p:spPr>
        <p:txBody>
          <a:bodyPr/>
          <a:lstStyle/>
          <a:p>
            <a:r>
              <a:rPr lang="en-US"/>
              <a:t>Click icon to add picture</a:t>
            </a:r>
          </a:p>
        </p:txBody>
      </p:sp>
      <p:sp>
        <p:nvSpPr>
          <p:cNvPr id="13" name="Picture Placeholder 7">
            <a:extLst>
              <a:ext uri="{FF2B5EF4-FFF2-40B4-BE49-F238E27FC236}">
                <a16:creationId xmlns:a16="http://schemas.microsoft.com/office/drawing/2014/main" id="{907CF019-3479-9447-B7A3-3BB1574D729C}"/>
              </a:ext>
            </a:extLst>
          </p:cNvPr>
          <p:cNvSpPr>
            <a:spLocks noGrp="1"/>
          </p:cNvSpPr>
          <p:nvPr>
            <p:ph type="pic" sz="quarter" idx="11"/>
          </p:nvPr>
        </p:nvSpPr>
        <p:spPr>
          <a:xfrm>
            <a:off x="6096000" y="3501008"/>
            <a:ext cx="2736000" cy="2664000"/>
          </a:xfrm>
          <a:solidFill>
            <a:schemeClr val="bg2"/>
          </a:solidFill>
          <a:ln>
            <a:noFill/>
          </a:ln>
        </p:spPr>
        <p:txBody>
          <a:bodyPr/>
          <a:lstStyle/>
          <a:p>
            <a:r>
              <a:rPr lang="en-US"/>
              <a:t>Click icon to add picture</a:t>
            </a:r>
          </a:p>
        </p:txBody>
      </p:sp>
      <p:sp>
        <p:nvSpPr>
          <p:cNvPr id="14" name="Picture Placeholder 7">
            <a:extLst>
              <a:ext uri="{FF2B5EF4-FFF2-40B4-BE49-F238E27FC236}">
                <a16:creationId xmlns:a16="http://schemas.microsoft.com/office/drawing/2014/main" id="{6F3DD345-C10C-C149-9489-9D9A51AEECD0}"/>
              </a:ext>
            </a:extLst>
          </p:cNvPr>
          <p:cNvSpPr>
            <a:spLocks noGrp="1"/>
          </p:cNvSpPr>
          <p:nvPr>
            <p:ph type="pic" sz="quarter" idx="12"/>
          </p:nvPr>
        </p:nvSpPr>
        <p:spPr>
          <a:xfrm>
            <a:off x="8908943" y="3501008"/>
            <a:ext cx="2736304" cy="2664000"/>
          </a:xfrm>
          <a:solidFill>
            <a:schemeClr val="bg2"/>
          </a:solidFill>
          <a:ln>
            <a:noFill/>
          </a:ln>
        </p:spPr>
        <p:txBody>
          <a:bodyPr/>
          <a:lstStyle/>
          <a:p>
            <a:r>
              <a:rPr lang="en-US"/>
              <a:t>Click icon to add picture</a:t>
            </a:r>
          </a:p>
        </p:txBody>
      </p:sp>
      <p:sp>
        <p:nvSpPr>
          <p:cNvPr id="16" name="Text Placeholder 15">
            <a:extLst>
              <a:ext uri="{FF2B5EF4-FFF2-40B4-BE49-F238E27FC236}">
                <a16:creationId xmlns:a16="http://schemas.microsoft.com/office/drawing/2014/main" id="{547322C9-DDCC-2147-8AFD-E3A0DC5404FE}"/>
              </a:ext>
            </a:extLst>
          </p:cNvPr>
          <p:cNvSpPr>
            <a:spLocks noGrp="1"/>
          </p:cNvSpPr>
          <p:nvPr>
            <p:ph type="body" sz="quarter" idx="13"/>
          </p:nvPr>
        </p:nvSpPr>
        <p:spPr>
          <a:xfrm>
            <a:off x="550863" y="2349500"/>
            <a:ext cx="5040312"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23743E62-9109-A44A-99B2-C4E637F5CC7F}"/>
              </a:ext>
            </a:extLst>
          </p:cNvPr>
          <p:cNvSpPr>
            <a:spLocks noGrp="1"/>
          </p:cNvSpPr>
          <p:nvPr>
            <p:ph type="dt" sz="half" idx="14"/>
          </p:nvPr>
        </p:nvSpPr>
        <p:spPr/>
        <p:txBody>
          <a:bodyPr/>
          <a:lstStyle/>
          <a:p>
            <a:fld id="{68F34C36-C91D-A741-B58A-291F165BA1AF}" type="datetime4">
              <a:rPr lang="nl-NL" smtClean="0"/>
              <a:t>20 april 2022</a:t>
            </a:fld>
            <a:endParaRPr lang="en-US" dirty="0"/>
          </a:p>
        </p:txBody>
      </p:sp>
      <p:sp>
        <p:nvSpPr>
          <p:cNvPr id="4" name="Tijdelijke aanduiding voor voettekst 3">
            <a:extLst>
              <a:ext uri="{FF2B5EF4-FFF2-40B4-BE49-F238E27FC236}">
                <a16:creationId xmlns:a16="http://schemas.microsoft.com/office/drawing/2014/main" id="{497F21C7-50D3-CD45-88ED-579D6E082AC6}"/>
              </a:ext>
            </a:extLst>
          </p:cNvPr>
          <p:cNvSpPr>
            <a:spLocks noGrp="1"/>
          </p:cNvSpPr>
          <p:nvPr>
            <p:ph type="ftr" sz="quarter" idx="15"/>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EF93A16-95D0-E04A-A711-60716068B8A0}"/>
              </a:ext>
            </a:extLst>
          </p:cNvPr>
          <p:cNvSpPr>
            <a:spLocks noGrp="1"/>
          </p:cNvSpPr>
          <p:nvPr>
            <p:ph type="sldNum" sz="quarter" idx="16"/>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1306240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330943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hapter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dirty="0"/>
              <a:t>Klik om stijl te bewerken</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2139074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accent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accent1"/>
                </a:solidFill>
                <a:latin typeface="Arial Black" panose="020B0604020202020204" pitchFamily="34" charset="0"/>
              </a:defRPr>
            </a:lvl1pPr>
          </a:lstStyle>
          <a:p>
            <a:pPr lvl="0"/>
            <a:r>
              <a:rPr lang="nl-NL" noProof="0" dirty="0"/>
              <a:t>#.</a:t>
            </a:r>
          </a:p>
        </p:txBody>
      </p:sp>
    </p:spTree>
    <p:extLst>
      <p:ext uri="{BB962C8B-B14F-4D97-AF65-F5344CB8AC3E}">
        <p14:creationId xmlns:p14="http://schemas.microsoft.com/office/powerpoint/2010/main" val="341272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8B11-AFEB-4C38-B3A5-E83C384CD73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D74C5469-E376-468D-B262-319B11C9B8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E40EC69-6005-4489-B203-F24B9CF14081}"/>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5" name="Footer Placeholder 4">
            <a:extLst>
              <a:ext uri="{FF2B5EF4-FFF2-40B4-BE49-F238E27FC236}">
                <a16:creationId xmlns:a16="http://schemas.microsoft.com/office/drawing/2014/main" id="{EFA21D97-DC5E-4743-9DAD-82F9666AFD8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D60CCB0-FB62-48F1-A8C0-3A94077A42E4}"/>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3873717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pic coll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5040313"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en-US"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7">
            <a:extLst>
              <a:ext uri="{FF2B5EF4-FFF2-40B4-BE49-F238E27FC236}">
                <a16:creationId xmlns:a16="http://schemas.microsoft.com/office/drawing/2014/main" id="{FEBA7CC2-4113-2344-BA3C-70315F58D49F}"/>
              </a:ext>
            </a:extLst>
          </p:cNvPr>
          <p:cNvSpPr>
            <a:spLocks noGrp="1"/>
          </p:cNvSpPr>
          <p:nvPr>
            <p:ph type="pic" sz="quarter" idx="11"/>
          </p:nvPr>
        </p:nvSpPr>
        <p:spPr>
          <a:xfrm>
            <a:off x="6096000" y="908720"/>
            <a:ext cx="5545138" cy="2520280"/>
          </a:xfrm>
          <a:solidFill>
            <a:schemeClr val="bg2"/>
          </a:solidFill>
          <a:ln>
            <a:noFill/>
          </a:ln>
        </p:spPr>
        <p:txBody>
          <a:bodyPr/>
          <a:lstStyle/>
          <a:p>
            <a:r>
              <a:rPr lang="en-US"/>
              <a:t>Click icon to add picture</a:t>
            </a:r>
            <a:endParaRPr lang="en-US" dirty="0"/>
          </a:p>
        </p:txBody>
      </p:sp>
      <p:sp>
        <p:nvSpPr>
          <p:cNvPr id="8" name="Picture Placeholder 7">
            <a:extLst>
              <a:ext uri="{FF2B5EF4-FFF2-40B4-BE49-F238E27FC236}">
                <a16:creationId xmlns:a16="http://schemas.microsoft.com/office/drawing/2014/main" id="{3881DB74-0D71-9E45-A2DD-7583C6149F7E}"/>
              </a:ext>
            </a:extLst>
          </p:cNvPr>
          <p:cNvSpPr>
            <a:spLocks noGrp="1"/>
          </p:cNvSpPr>
          <p:nvPr>
            <p:ph type="pic" sz="quarter" idx="12"/>
          </p:nvPr>
        </p:nvSpPr>
        <p:spPr>
          <a:xfrm>
            <a:off x="6096000" y="3501008"/>
            <a:ext cx="2736304" cy="2952180"/>
          </a:xfrm>
          <a:solidFill>
            <a:schemeClr val="bg2"/>
          </a:solidFill>
          <a:ln>
            <a:noFill/>
          </a:ln>
        </p:spPr>
        <p:txBody>
          <a:bodyPr/>
          <a:lstStyle/>
          <a:p>
            <a:r>
              <a:rPr lang="en-US"/>
              <a:t>Click icon to add picture</a:t>
            </a:r>
            <a:endParaRPr lang="en-US" dirty="0"/>
          </a:p>
        </p:txBody>
      </p:sp>
      <p:sp>
        <p:nvSpPr>
          <p:cNvPr id="9" name="Picture Placeholder 7">
            <a:extLst>
              <a:ext uri="{FF2B5EF4-FFF2-40B4-BE49-F238E27FC236}">
                <a16:creationId xmlns:a16="http://schemas.microsoft.com/office/drawing/2014/main" id="{BA8BB002-1B3C-7343-BC59-2354CF8FE52A}"/>
              </a:ext>
            </a:extLst>
          </p:cNvPr>
          <p:cNvSpPr>
            <a:spLocks noGrp="1"/>
          </p:cNvSpPr>
          <p:nvPr>
            <p:ph type="pic" sz="quarter" idx="13"/>
          </p:nvPr>
        </p:nvSpPr>
        <p:spPr>
          <a:xfrm>
            <a:off x="8908943" y="3501008"/>
            <a:ext cx="2736304" cy="2952180"/>
          </a:xfrm>
          <a:solidFill>
            <a:schemeClr val="bg2"/>
          </a:solidFill>
          <a:ln>
            <a:noFill/>
          </a:ln>
        </p:spPr>
        <p:txBody>
          <a:bodyPr/>
          <a:lstStyle/>
          <a:p>
            <a:r>
              <a:rPr lang="en-US"/>
              <a:t>Click icon to add picture</a:t>
            </a:r>
            <a:endParaRPr lang="en-US" dirty="0"/>
          </a:p>
        </p:txBody>
      </p:sp>
    </p:spTree>
    <p:extLst>
      <p:ext uri="{BB962C8B-B14F-4D97-AF65-F5344CB8AC3E}">
        <p14:creationId xmlns:p14="http://schemas.microsoft.com/office/powerpoint/2010/main" val="102492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2373"/>
            <a:ext cx="3431704" cy="6924973"/>
          </a:xfrm>
          <a:prstGeom prst="rect">
            <a:avLst/>
          </a:prstGeom>
          <a:solidFill>
            <a:schemeClr val="accent6">
              <a:lumMod val="20000"/>
              <a:lumOff val="80000"/>
            </a:schemeClr>
          </a:solidFill>
        </p:spPr>
        <p:txBody>
          <a:bodyPr wrap="square" rtlCol="0" anchor="ctr">
            <a:spAutoFit/>
          </a:bodyPr>
          <a:lstStyle/>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en-US"/>
              <a:t>Click to edit Master text styles</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64F381F3-31BE-4046-B7D5-C842D99C1877}" type="datetime4">
              <a:rPr lang="nl-NL" smtClean="0"/>
              <a:t>20 april 2022</a:t>
            </a:fld>
            <a:endParaRPr lang="en-US" dirty="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nl-NL" noProof="0" dirty="0"/>
              <a:t>NAAM</a:t>
            </a:r>
            <a:r>
              <a:rPr lang="en-US" dirty="0"/>
              <a:t>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3116738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11088720" cy="1314450"/>
          </a:xfrm>
        </p:spPr>
        <p:txBody>
          <a:bodyPr anchor="t"/>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017260"/>
            <a:ext cx="11088720" cy="4148590"/>
          </a:xfrm>
        </p:spPr>
        <p:txBody>
          <a:bodyPr numCol="2" spcCol="1008000"/>
          <a:lstStyle/>
          <a:p>
            <a:pPr lvl="0"/>
            <a:r>
              <a:rPr lang="en-US"/>
              <a:t>Click to edit Master text styles</a:t>
            </a:r>
          </a:p>
        </p:txBody>
      </p:sp>
      <p:sp>
        <p:nvSpPr>
          <p:cNvPr id="3" name="Tijdelijke aanduiding voor datum 2">
            <a:extLst>
              <a:ext uri="{FF2B5EF4-FFF2-40B4-BE49-F238E27FC236}">
                <a16:creationId xmlns:a16="http://schemas.microsoft.com/office/drawing/2014/main" id="{49659A49-527F-DE44-8584-F6B0DB3F338B}"/>
              </a:ext>
            </a:extLst>
          </p:cNvPr>
          <p:cNvSpPr>
            <a:spLocks noGrp="1"/>
          </p:cNvSpPr>
          <p:nvPr>
            <p:ph type="dt" sz="half" idx="12"/>
          </p:nvPr>
        </p:nvSpPr>
        <p:spPr/>
        <p:txBody>
          <a:bodyPr/>
          <a:lstStyle/>
          <a:p>
            <a:fld id="{F7C8C19E-C2D3-BE43-84EB-1E2C384329F4}" type="datetime4">
              <a:rPr lang="nl-NL" smtClean="0"/>
              <a:t>20 april 2022</a:t>
            </a:fld>
            <a:endParaRPr lang="en-US" dirty="0"/>
          </a:p>
        </p:txBody>
      </p:sp>
      <p:sp>
        <p:nvSpPr>
          <p:cNvPr id="4" name="Tijdelijke aanduiding voor voettekst 3">
            <a:extLst>
              <a:ext uri="{FF2B5EF4-FFF2-40B4-BE49-F238E27FC236}">
                <a16:creationId xmlns:a16="http://schemas.microsoft.com/office/drawing/2014/main" id="{855E60F0-7B35-2B4B-8276-E9AE8AFEF351}"/>
              </a:ext>
            </a:extLst>
          </p:cNvPr>
          <p:cNvSpPr>
            <a:spLocks noGrp="1"/>
          </p:cNvSpPr>
          <p:nvPr>
            <p:ph type="ftr" sz="quarter" idx="13"/>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665E2CC-D522-CC4C-A5A0-934B0E151161}"/>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29510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836712"/>
            <a:ext cx="11088720" cy="1169888"/>
          </a:xfrm>
        </p:spPr>
        <p:txBody>
          <a:bodyPr anchor="t">
            <a:normAutofit/>
          </a:bodyPr>
          <a:lstStyle>
            <a:lvl1pPr>
              <a:defRPr sz="3200" b="1" i="0">
                <a:solidFill>
                  <a:schemeClr val="tx1"/>
                </a:solidFill>
                <a:latin typeface="Arial Black"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4005064"/>
            <a:ext cx="3457575" cy="2160786"/>
          </a:xfrm>
        </p:spPr>
        <p:txBody>
          <a:bodyPr numCol="1" spcCol="1008000"/>
          <a:lstStyle/>
          <a:p>
            <a:pPr lvl="0"/>
            <a:r>
              <a:rPr lang="en-US"/>
              <a:t>Click to edit Master text styles</a:t>
            </a:r>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2"/>
                </a:solidFill>
              </a:defRPr>
            </a:lvl1pPr>
          </a:lstStyle>
          <a:p>
            <a:pPr lvl="0"/>
            <a:r>
              <a:rPr lang="en-US"/>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1989138"/>
            <a:ext cx="3457575" cy="1871662"/>
          </a:xfrm>
          <a:solidFill>
            <a:schemeClr val="bg2"/>
          </a:solidFill>
        </p:spPr>
        <p:txBody>
          <a:bodyPr/>
          <a:lstStyle/>
          <a:p>
            <a:r>
              <a:rPr lang="en-US"/>
              <a:t>Click icon to add picture</a:t>
            </a:r>
            <a:endParaRPr lang="en-US" dirty="0"/>
          </a:p>
        </p:txBody>
      </p:sp>
      <p:sp>
        <p:nvSpPr>
          <p:cNvPr id="12" name="Text Placeholder 12">
            <a:extLst>
              <a:ext uri="{FF2B5EF4-FFF2-40B4-BE49-F238E27FC236}">
                <a16:creationId xmlns:a16="http://schemas.microsoft.com/office/drawing/2014/main" id="{903F000E-E548-7F41-BBD3-4177196CC96A}"/>
              </a:ext>
            </a:extLst>
          </p:cNvPr>
          <p:cNvSpPr>
            <a:spLocks noGrp="1"/>
          </p:cNvSpPr>
          <p:nvPr>
            <p:ph type="body" sz="quarter" idx="15"/>
          </p:nvPr>
        </p:nvSpPr>
        <p:spPr>
          <a:xfrm>
            <a:off x="4367212" y="4005064"/>
            <a:ext cx="3457575" cy="2160786"/>
          </a:xfrm>
        </p:spPr>
        <p:txBody>
          <a:bodyPr numCol="1" spcCol="1008000"/>
          <a:lstStyle/>
          <a:p>
            <a:pPr lvl="0"/>
            <a:r>
              <a:rPr lang="en-US"/>
              <a:t>Click to edit Master text styles</a:t>
            </a:r>
          </a:p>
        </p:txBody>
      </p:sp>
      <p:sp>
        <p:nvSpPr>
          <p:cNvPr id="14" name="Picture Placeholder 8">
            <a:extLst>
              <a:ext uri="{FF2B5EF4-FFF2-40B4-BE49-F238E27FC236}">
                <a16:creationId xmlns:a16="http://schemas.microsoft.com/office/drawing/2014/main" id="{E95B0FAD-BB16-554A-A06F-70157E830831}"/>
              </a:ext>
            </a:extLst>
          </p:cNvPr>
          <p:cNvSpPr>
            <a:spLocks noGrp="1"/>
          </p:cNvSpPr>
          <p:nvPr>
            <p:ph type="pic" sz="quarter" idx="16"/>
          </p:nvPr>
        </p:nvSpPr>
        <p:spPr>
          <a:xfrm>
            <a:off x="4367212" y="1989138"/>
            <a:ext cx="3457575" cy="1871662"/>
          </a:xfrm>
          <a:solidFill>
            <a:schemeClr val="bg2"/>
          </a:solidFill>
        </p:spPr>
        <p:txBody>
          <a:bodyPr/>
          <a:lstStyle/>
          <a:p>
            <a:r>
              <a:rPr lang="en-US"/>
              <a:t>Click icon to add picture</a:t>
            </a:r>
            <a:endParaRPr lang="en-US" dirty="0"/>
          </a:p>
        </p:txBody>
      </p:sp>
      <p:sp>
        <p:nvSpPr>
          <p:cNvPr id="15" name="Text Placeholder 12">
            <a:extLst>
              <a:ext uri="{FF2B5EF4-FFF2-40B4-BE49-F238E27FC236}">
                <a16:creationId xmlns:a16="http://schemas.microsoft.com/office/drawing/2014/main" id="{0A1145F6-C6FE-074B-BD51-D1717B0D13F8}"/>
              </a:ext>
            </a:extLst>
          </p:cNvPr>
          <p:cNvSpPr>
            <a:spLocks noGrp="1"/>
          </p:cNvSpPr>
          <p:nvPr>
            <p:ph type="body" sz="quarter" idx="17"/>
          </p:nvPr>
        </p:nvSpPr>
        <p:spPr>
          <a:xfrm>
            <a:off x="8187544" y="4005064"/>
            <a:ext cx="3457575" cy="2160786"/>
          </a:xfrm>
        </p:spPr>
        <p:txBody>
          <a:bodyPr numCol="1" spcCol="1008000"/>
          <a:lstStyle/>
          <a:p>
            <a:pPr lvl="0"/>
            <a:r>
              <a:rPr lang="en-US"/>
              <a:t>Click to edit Master text styles</a:t>
            </a:r>
          </a:p>
        </p:txBody>
      </p:sp>
      <p:sp>
        <p:nvSpPr>
          <p:cNvPr id="16" name="Picture Placeholder 8">
            <a:extLst>
              <a:ext uri="{FF2B5EF4-FFF2-40B4-BE49-F238E27FC236}">
                <a16:creationId xmlns:a16="http://schemas.microsoft.com/office/drawing/2014/main" id="{CECF6C76-E83A-6647-A6DA-261E62126D51}"/>
              </a:ext>
            </a:extLst>
          </p:cNvPr>
          <p:cNvSpPr>
            <a:spLocks noGrp="1"/>
          </p:cNvSpPr>
          <p:nvPr>
            <p:ph type="pic" sz="quarter" idx="18"/>
          </p:nvPr>
        </p:nvSpPr>
        <p:spPr>
          <a:xfrm>
            <a:off x="8187544" y="1989138"/>
            <a:ext cx="3457575" cy="1871662"/>
          </a:xfrm>
          <a:solidFill>
            <a:schemeClr val="bg2"/>
          </a:solidFill>
        </p:spPr>
        <p:txBody>
          <a:bodyPr/>
          <a:lstStyle/>
          <a:p>
            <a:r>
              <a:rPr lang="en-US"/>
              <a:t>Click icon to add picture</a:t>
            </a:r>
            <a:endParaRPr lang="en-US" dirty="0"/>
          </a:p>
        </p:txBody>
      </p:sp>
      <p:sp>
        <p:nvSpPr>
          <p:cNvPr id="3" name="Tijdelijke aanduiding voor datum 2">
            <a:extLst>
              <a:ext uri="{FF2B5EF4-FFF2-40B4-BE49-F238E27FC236}">
                <a16:creationId xmlns:a16="http://schemas.microsoft.com/office/drawing/2014/main" id="{A14D18CE-64CC-4148-86FC-A2A8C17FC2C8}"/>
              </a:ext>
            </a:extLst>
          </p:cNvPr>
          <p:cNvSpPr>
            <a:spLocks noGrp="1"/>
          </p:cNvSpPr>
          <p:nvPr>
            <p:ph type="dt" sz="half" idx="19"/>
          </p:nvPr>
        </p:nvSpPr>
        <p:spPr/>
        <p:txBody>
          <a:bodyPr/>
          <a:lstStyle/>
          <a:p>
            <a:fld id="{984AA856-B7A1-6847-84DA-9E728C0FAD94}" type="datetime4">
              <a:rPr lang="nl-NL" smtClean="0"/>
              <a:t>20 april 2022</a:t>
            </a:fld>
            <a:endParaRPr lang="en-US" dirty="0"/>
          </a:p>
        </p:txBody>
      </p:sp>
      <p:sp>
        <p:nvSpPr>
          <p:cNvPr id="5" name="Tijdelijke aanduiding voor voettekst 4">
            <a:extLst>
              <a:ext uri="{FF2B5EF4-FFF2-40B4-BE49-F238E27FC236}">
                <a16:creationId xmlns:a16="http://schemas.microsoft.com/office/drawing/2014/main" id="{386F5F2B-B150-694A-A437-366563BA2658}"/>
              </a:ext>
            </a:extLst>
          </p:cNvPr>
          <p:cNvSpPr>
            <a:spLocks noGrp="1"/>
          </p:cNvSpPr>
          <p:nvPr>
            <p:ph type="ftr" sz="quarter" idx="20"/>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D47797A-8964-5E41-9083-E4334CE3E01D}"/>
              </a:ext>
            </a:extLst>
          </p:cNvPr>
          <p:cNvSpPr>
            <a:spLocks noGrp="1"/>
          </p:cNvSpPr>
          <p:nvPr>
            <p:ph type="sldNum" sz="quarter" idx="21"/>
          </p:nvPr>
        </p:nvSpPr>
        <p:spPr/>
        <p:txBody>
          <a:bodyPr/>
          <a:lstStyle/>
          <a:p>
            <a:fld id="{EC1B0D69-B8A6-8744-9E7E-380CD2AD97F8}" type="slidenum">
              <a:rPr lang="en-US" smtClean="0"/>
              <a:pPr/>
              <a:t>‹#›</a:t>
            </a:fld>
            <a:endParaRPr lang="en-US" dirty="0"/>
          </a:p>
        </p:txBody>
      </p:sp>
    </p:spTree>
    <p:extLst>
      <p:ext uri="{BB962C8B-B14F-4D97-AF65-F5344CB8AC3E}">
        <p14:creationId xmlns:p14="http://schemas.microsoft.com/office/powerpoint/2010/main" val="3655771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ic nam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hasCustomPrompt="1"/>
          </p:nvPr>
        </p:nvSpPr>
        <p:spPr>
          <a:xfrm>
            <a:off x="55086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1"/>
                </a:solidFill>
              </a:defRPr>
            </a:lvl1pPr>
          </a:lstStyle>
          <a:p>
            <a:pPr lvl="0"/>
            <a:r>
              <a:rPr lang="en-US"/>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972289"/>
            <a:ext cx="1224657" cy="1152128"/>
          </a:xfrm>
          <a:solidFill>
            <a:schemeClr val="bg2"/>
          </a:solidFill>
        </p:spPr>
        <p:txBody>
          <a:bodyPr/>
          <a:lstStyle/>
          <a:p>
            <a:r>
              <a:rPr lang="en-US"/>
              <a:t>Click icon to add picture</a:t>
            </a:r>
            <a:endParaRPr lang="en-US" dirty="0"/>
          </a:p>
        </p:txBody>
      </p:sp>
      <p:sp>
        <p:nvSpPr>
          <p:cNvPr id="31" name="Text Placeholder 12">
            <a:extLst>
              <a:ext uri="{FF2B5EF4-FFF2-40B4-BE49-F238E27FC236}">
                <a16:creationId xmlns:a16="http://schemas.microsoft.com/office/drawing/2014/main" id="{680F2290-4429-874F-8645-0055DD009229}"/>
              </a:ext>
            </a:extLst>
          </p:cNvPr>
          <p:cNvSpPr>
            <a:spLocks noGrp="1"/>
          </p:cNvSpPr>
          <p:nvPr>
            <p:ph type="body" sz="quarter" idx="18" hasCustomPrompt="1"/>
          </p:nvPr>
        </p:nvSpPr>
        <p:spPr>
          <a:xfrm>
            <a:off x="55086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2" name="Picture Placeholder 8">
            <a:extLst>
              <a:ext uri="{FF2B5EF4-FFF2-40B4-BE49-F238E27FC236}">
                <a16:creationId xmlns:a16="http://schemas.microsoft.com/office/drawing/2014/main" id="{7E20A79F-1E4E-DF4E-8106-94C3493FDA32}"/>
              </a:ext>
            </a:extLst>
          </p:cNvPr>
          <p:cNvSpPr>
            <a:spLocks noGrp="1"/>
          </p:cNvSpPr>
          <p:nvPr>
            <p:ph type="pic" sz="quarter" idx="19"/>
          </p:nvPr>
        </p:nvSpPr>
        <p:spPr>
          <a:xfrm>
            <a:off x="550863" y="2852936"/>
            <a:ext cx="1224657" cy="1152128"/>
          </a:xfrm>
          <a:solidFill>
            <a:schemeClr val="bg2"/>
          </a:solidFill>
        </p:spPr>
        <p:txBody>
          <a:bodyPr/>
          <a:lstStyle/>
          <a:p>
            <a:r>
              <a:rPr lang="en-US"/>
              <a:t>Click icon to add picture</a:t>
            </a:r>
            <a:endParaRPr lang="en-US" dirty="0"/>
          </a:p>
        </p:txBody>
      </p:sp>
      <p:sp>
        <p:nvSpPr>
          <p:cNvPr id="33" name="Text Placeholder 12">
            <a:extLst>
              <a:ext uri="{FF2B5EF4-FFF2-40B4-BE49-F238E27FC236}">
                <a16:creationId xmlns:a16="http://schemas.microsoft.com/office/drawing/2014/main" id="{6F816FA7-E8EC-A140-9E37-0199B0B23460}"/>
              </a:ext>
            </a:extLst>
          </p:cNvPr>
          <p:cNvSpPr>
            <a:spLocks noGrp="1"/>
          </p:cNvSpPr>
          <p:nvPr>
            <p:ph type="body" sz="quarter" idx="20" hasCustomPrompt="1"/>
          </p:nvPr>
        </p:nvSpPr>
        <p:spPr>
          <a:xfrm>
            <a:off x="55086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4" name="Picture Placeholder 8">
            <a:extLst>
              <a:ext uri="{FF2B5EF4-FFF2-40B4-BE49-F238E27FC236}">
                <a16:creationId xmlns:a16="http://schemas.microsoft.com/office/drawing/2014/main" id="{C92B63FB-DA0F-BB48-99CB-BE1F09978F2D}"/>
              </a:ext>
            </a:extLst>
          </p:cNvPr>
          <p:cNvSpPr>
            <a:spLocks noGrp="1"/>
          </p:cNvSpPr>
          <p:nvPr>
            <p:ph type="pic" sz="quarter" idx="21"/>
          </p:nvPr>
        </p:nvSpPr>
        <p:spPr>
          <a:xfrm>
            <a:off x="550863" y="4790224"/>
            <a:ext cx="1224657" cy="1152128"/>
          </a:xfrm>
          <a:solidFill>
            <a:schemeClr val="bg2"/>
          </a:solidFill>
        </p:spPr>
        <p:txBody>
          <a:bodyPr/>
          <a:lstStyle/>
          <a:p>
            <a:r>
              <a:rPr lang="en-US"/>
              <a:t>Click icon to add picture</a:t>
            </a:r>
            <a:endParaRPr lang="en-US" dirty="0"/>
          </a:p>
        </p:txBody>
      </p:sp>
      <p:sp>
        <p:nvSpPr>
          <p:cNvPr id="60" name="Text Placeholder 12">
            <a:extLst>
              <a:ext uri="{FF2B5EF4-FFF2-40B4-BE49-F238E27FC236}">
                <a16:creationId xmlns:a16="http://schemas.microsoft.com/office/drawing/2014/main" id="{1DC8CD9B-FBC9-A743-9AC7-E857423B728D}"/>
              </a:ext>
            </a:extLst>
          </p:cNvPr>
          <p:cNvSpPr>
            <a:spLocks noGrp="1"/>
          </p:cNvSpPr>
          <p:nvPr>
            <p:ph type="body" sz="quarter" idx="22" hasCustomPrompt="1"/>
          </p:nvPr>
        </p:nvSpPr>
        <p:spPr>
          <a:xfrm>
            <a:off x="195645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1" name="Picture Placeholder 8">
            <a:extLst>
              <a:ext uri="{FF2B5EF4-FFF2-40B4-BE49-F238E27FC236}">
                <a16:creationId xmlns:a16="http://schemas.microsoft.com/office/drawing/2014/main" id="{C711A17C-EBA8-CD4E-BFF4-FA032CDBDEF6}"/>
              </a:ext>
            </a:extLst>
          </p:cNvPr>
          <p:cNvSpPr>
            <a:spLocks noGrp="1"/>
          </p:cNvSpPr>
          <p:nvPr>
            <p:ph type="pic" sz="quarter" idx="23"/>
          </p:nvPr>
        </p:nvSpPr>
        <p:spPr>
          <a:xfrm>
            <a:off x="1956459" y="972289"/>
            <a:ext cx="1224657" cy="1152128"/>
          </a:xfrm>
          <a:solidFill>
            <a:schemeClr val="bg2"/>
          </a:solidFill>
        </p:spPr>
        <p:txBody>
          <a:bodyPr/>
          <a:lstStyle/>
          <a:p>
            <a:r>
              <a:rPr lang="en-US"/>
              <a:t>Click icon to add picture</a:t>
            </a:r>
            <a:endParaRPr lang="en-US" dirty="0"/>
          </a:p>
        </p:txBody>
      </p:sp>
      <p:sp>
        <p:nvSpPr>
          <p:cNvPr id="62" name="Text Placeholder 12">
            <a:extLst>
              <a:ext uri="{FF2B5EF4-FFF2-40B4-BE49-F238E27FC236}">
                <a16:creationId xmlns:a16="http://schemas.microsoft.com/office/drawing/2014/main" id="{F26CB6DD-98B0-4245-B0C4-2B6E92E7A142}"/>
              </a:ext>
            </a:extLst>
          </p:cNvPr>
          <p:cNvSpPr>
            <a:spLocks noGrp="1"/>
          </p:cNvSpPr>
          <p:nvPr>
            <p:ph type="body" sz="quarter" idx="24" hasCustomPrompt="1"/>
          </p:nvPr>
        </p:nvSpPr>
        <p:spPr>
          <a:xfrm>
            <a:off x="195645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3" name="Picture Placeholder 8">
            <a:extLst>
              <a:ext uri="{FF2B5EF4-FFF2-40B4-BE49-F238E27FC236}">
                <a16:creationId xmlns:a16="http://schemas.microsoft.com/office/drawing/2014/main" id="{1BCD8AAC-F130-9941-994A-0B38796B3013}"/>
              </a:ext>
            </a:extLst>
          </p:cNvPr>
          <p:cNvSpPr>
            <a:spLocks noGrp="1"/>
          </p:cNvSpPr>
          <p:nvPr>
            <p:ph type="pic" sz="quarter" idx="25"/>
          </p:nvPr>
        </p:nvSpPr>
        <p:spPr>
          <a:xfrm>
            <a:off x="1956459" y="2852936"/>
            <a:ext cx="1224657" cy="1152128"/>
          </a:xfrm>
          <a:solidFill>
            <a:schemeClr val="bg2"/>
          </a:solidFill>
        </p:spPr>
        <p:txBody>
          <a:bodyPr/>
          <a:lstStyle/>
          <a:p>
            <a:r>
              <a:rPr lang="en-US"/>
              <a:t>Click icon to add picture</a:t>
            </a:r>
            <a:endParaRPr lang="en-US" dirty="0"/>
          </a:p>
        </p:txBody>
      </p:sp>
      <p:sp>
        <p:nvSpPr>
          <p:cNvPr id="64" name="Text Placeholder 12">
            <a:extLst>
              <a:ext uri="{FF2B5EF4-FFF2-40B4-BE49-F238E27FC236}">
                <a16:creationId xmlns:a16="http://schemas.microsoft.com/office/drawing/2014/main" id="{F9CF4064-F077-0D40-959C-FF7D687EF420}"/>
              </a:ext>
            </a:extLst>
          </p:cNvPr>
          <p:cNvSpPr>
            <a:spLocks noGrp="1"/>
          </p:cNvSpPr>
          <p:nvPr>
            <p:ph type="body" sz="quarter" idx="26" hasCustomPrompt="1"/>
          </p:nvPr>
        </p:nvSpPr>
        <p:spPr>
          <a:xfrm>
            <a:off x="195645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5" name="Picture Placeholder 8">
            <a:extLst>
              <a:ext uri="{FF2B5EF4-FFF2-40B4-BE49-F238E27FC236}">
                <a16:creationId xmlns:a16="http://schemas.microsoft.com/office/drawing/2014/main" id="{CB955200-0651-C74C-AEEC-82DA3FF0BB64}"/>
              </a:ext>
            </a:extLst>
          </p:cNvPr>
          <p:cNvSpPr>
            <a:spLocks noGrp="1"/>
          </p:cNvSpPr>
          <p:nvPr>
            <p:ph type="pic" sz="quarter" idx="27"/>
          </p:nvPr>
        </p:nvSpPr>
        <p:spPr>
          <a:xfrm>
            <a:off x="1956459" y="4790224"/>
            <a:ext cx="1224657" cy="1152128"/>
          </a:xfrm>
          <a:solidFill>
            <a:schemeClr val="bg2"/>
          </a:solidFill>
        </p:spPr>
        <p:txBody>
          <a:bodyPr/>
          <a:lstStyle/>
          <a:p>
            <a:r>
              <a:rPr lang="en-US"/>
              <a:t>Click icon to add picture</a:t>
            </a:r>
            <a:endParaRPr lang="en-US" dirty="0"/>
          </a:p>
        </p:txBody>
      </p:sp>
      <p:sp>
        <p:nvSpPr>
          <p:cNvPr id="66" name="Text Placeholder 12">
            <a:extLst>
              <a:ext uri="{FF2B5EF4-FFF2-40B4-BE49-F238E27FC236}">
                <a16:creationId xmlns:a16="http://schemas.microsoft.com/office/drawing/2014/main" id="{8756267B-A79F-E744-9959-427A7D942822}"/>
              </a:ext>
            </a:extLst>
          </p:cNvPr>
          <p:cNvSpPr>
            <a:spLocks noGrp="1"/>
          </p:cNvSpPr>
          <p:nvPr>
            <p:ph type="body" sz="quarter" idx="28" hasCustomPrompt="1"/>
          </p:nvPr>
        </p:nvSpPr>
        <p:spPr>
          <a:xfrm>
            <a:off x="3362055"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7" name="Picture Placeholder 8">
            <a:extLst>
              <a:ext uri="{FF2B5EF4-FFF2-40B4-BE49-F238E27FC236}">
                <a16:creationId xmlns:a16="http://schemas.microsoft.com/office/drawing/2014/main" id="{AB214375-39A5-A04C-A353-56F3FB5634EF}"/>
              </a:ext>
            </a:extLst>
          </p:cNvPr>
          <p:cNvSpPr>
            <a:spLocks noGrp="1"/>
          </p:cNvSpPr>
          <p:nvPr>
            <p:ph type="pic" sz="quarter" idx="29"/>
          </p:nvPr>
        </p:nvSpPr>
        <p:spPr>
          <a:xfrm>
            <a:off x="3362055" y="972289"/>
            <a:ext cx="1224657" cy="1152128"/>
          </a:xfrm>
          <a:solidFill>
            <a:schemeClr val="bg2"/>
          </a:solidFill>
        </p:spPr>
        <p:txBody>
          <a:bodyPr/>
          <a:lstStyle/>
          <a:p>
            <a:r>
              <a:rPr lang="en-US"/>
              <a:t>Click icon to add picture</a:t>
            </a:r>
            <a:endParaRPr lang="en-US" dirty="0"/>
          </a:p>
        </p:txBody>
      </p:sp>
      <p:sp>
        <p:nvSpPr>
          <p:cNvPr id="68" name="Text Placeholder 12">
            <a:extLst>
              <a:ext uri="{FF2B5EF4-FFF2-40B4-BE49-F238E27FC236}">
                <a16:creationId xmlns:a16="http://schemas.microsoft.com/office/drawing/2014/main" id="{F971FDCB-BC91-F146-98E5-57CF54135C71}"/>
              </a:ext>
            </a:extLst>
          </p:cNvPr>
          <p:cNvSpPr>
            <a:spLocks noGrp="1"/>
          </p:cNvSpPr>
          <p:nvPr>
            <p:ph type="body" sz="quarter" idx="30" hasCustomPrompt="1"/>
          </p:nvPr>
        </p:nvSpPr>
        <p:spPr>
          <a:xfrm>
            <a:off x="3362055"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9" name="Picture Placeholder 8">
            <a:extLst>
              <a:ext uri="{FF2B5EF4-FFF2-40B4-BE49-F238E27FC236}">
                <a16:creationId xmlns:a16="http://schemas.microsoft.com/office/drawing/2014/main" id="{574F9D68-D350-7E4F-90EA-2807CE24F91B}"/>
              </a:ext>
            </a:extLst>
          </p:cNvPr>
          <p:cNvSpPr>
            <a:spLocks noGrp="1"/>
          </p:cNvSpPr>
          <p:nvPr>
            <p:ph type="pic" sz="quarter" idx="31"/>
          </p:nvPr>
        </p:nvSpPr>
        <p:spPr>
          <a:xfrm>
            <a:off x="3362055" y="2852936"/>
            <a:ext cx="1224657" cy="1152128"/>
          </a:xfrm>
          <a:solidFill>
            <a:schemeClr val="bg2"/>
          </a:solidFill>
        </p:spPr>
        <p:txBody>
          <a:bodyPr/>
          <a:lstStyle/>
          <a:p>
            <a:r>
              <a:rPr lang="en-US"/>
              <a:t>Click icon to add picture</a:t>
            </a:r>
            <a:endParaRPr lang="en-US" dirty="0"/>
          </a:p>
        </p:txBody>
      </p:sp>
      <p:sp>
        <p:nvSpPr>
          <p:cNvPr id="70" name="Text Placeholder 12">
            <a:extLst>
              <a:ext uri="{FF2B5EF4-FFF2-40B4-BE49-F238E27FC236}">
                <a16:creationId xmlns:a16="http://schemas.microsoft.com/office/drawing/2014/main" id="{161D954B-029D-4446-BB28-9C9DC930D5F7}"/>
              </a:ext>
            </a:extLst>
          </p:cNvPr>
          <p:cNvSpPr>
            <a:spLocks noGrp="1"/>
          </p:cNvSpPr>
          <p:nvPr>
            <p:ph type="body" sz="quarter" idx="32" hasCustomPrompt="1"/>
          </p:nvPr>
        </p:nvSpPr>
        <p:spPr>
          <a:xfrm>
            <a:off x="3362055"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1" name="Picture Placeholder 8">
            <a:extLst>
              <a:ext uri="{FF2B5EF4-FFF2-40B4-BE49-F238E27FC236}">
                <a16:creationId xmlns:a16="http://schemas.microsoft.com/office/drawing/2014/main" id="{62845A80-D3AC-E049-B40E-CA9C5E1D75EF}"/>
              </a:ext>
            </a:extLst>
          </p:cNvPr>
          <p:cNvSpPr>
            <a:spLocks noGrp="1"/>
          </p:cNvSpPr>
          <p:nvPr>
            <p:ph type="pic" sz="quarter" idx="33"/>
          </p:nvPr>
        </p:nvSpPr>
        <p:spPr>
          <a:xfrm>
            <a:off x="3362055" y="4790224"/>
            <a:ext cx="1224657" cy="1152128"/>
          </a:xfrm>
          <a:solidFill>
            <a:schemeClr val="bg2"/>
          </a:solidFill>
        </p:spPr>
        <p:txBody>
          <a:bodyPr/>
          <a:lstStyle/>
          <a:p>
            <a:r>
              <a:rPr lang="en-US"/>
              <a:t>Click icon to add picture</a:t>
            </a:r>
            <a:endParaRPr lang="en-US" dirty="0"/>
          </a:p>
        </p:txBody>
      </p:sp>
      <p:sp>
        <p:nvSpPr>
          <p:cNvPr id="72" name="Text Placeholder 12">
            <a:extLst>
              <a:ext uri="{FF2B5EF4-FFF2-40B4-BE49-F238E27FC236}">
                <a16:creationId xmlns:a16="http://schemas.microsoft.com/office/drawing/2014/main" id="{488E60BF-F93C-9541-9710-7C1A80851822}"/>
              </a:ext>
            </a:extLst>
          </p:cNvPr>
          <p:cNvSpPr>
            <a:spLocks noGrp="1"/>
          </p:cNvSpPr>
          <p:nvPr>
            <p:ph type="body" sz="quarter" idx="34" hasCustomPrompt="1"/>
          </p:nvPr>
        </p:nvSpPr>
        <p:spPr>
          <a:xfrm>
            <a:off x="4767651"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3" name="Picture Placeholder 8">
            <a:extLst>
              <a:ext uri="{FF2B5EF4-FFF2-40B4-BE49-F238E27FC236}">
                <a16:creationId xmlns:a16="http://schemas.microsoft.com/office/drawing/2014/main" id="{FEEEAC87-2ED9-2E4D-86DF-9ECBAE188C60}"/>
              </a:ext>
            </a:extLst>
          </p:cNvPr>
          <p:cNvSpPr>
            <a:spLocks noGrp="1"/>
          </p:cNvSpPr>
          <p:nvPr>
            <p:ph type="pic" sz="quarter" idx="35"/>
          </p:nvPr>
        </p:nvSpPr>
        <p:spPr>
          <a:xfrm>
            <a:off x="4767651" y="972289"/>
            <a:ext cx="1224657" cy="1152128"/>
          </a:xfrm>
          <a:solidFill>
            <a:schemeClr val="bg2"/>
          </a:solidFill>
        </p:spPr>
        <p:txBody>
          <a:bodyPr/>
          <a:lstStyle/>
          <a:p>
            <a:r>
              <a:rPr lang="en-US"/>
              <a:t>Click icon to add picture</a:t>
            </a:r>
            <a:endParaRPr lang="en-US" dirty="0"/>
          </a:p>
        </p:txBody>
      </p:sp>
      <p:sp>
        <p:nvSpPr>
          <p:cNvPr id="74" name="Text Placeholder 12">
            <a:extLst>
              <a:ext uri="{FF2B5EF4-FFF2-40B4-BE49-F238E27FC236}">
                <a16:creationId xmlns:a16="http://schemas.microsoft.com/office/drawing/2014/main" id="{F9FC3E3A-578A-F947-A373-E3F30C72C6CE}"/>
              </a:ext>
            </a:extLst>
          </p:cNvPr>
          <p:cNvSpPr>
            <a:spLocks noGrp="1"/>
          </p:cNvSpPr>
          <p:nvPr>
            <p:ph type="body" sz="quarter" idx="36" hasCustomPrompt="1"/>
          </p:nvPr>
        </p:nvSpPr>
        <p:spPr>
          <a:xfrm>
            <a:off x="4767651"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5" name="Picture Placeholder 8">
            <a:extLst>
              <a:ext uri="{FF2B5EF4-FFF2-40B4-BE49-F238E27FC236}">
                <a16:creationId xmlns:a16="http://schemas.microsoft.com/office/drawing/2014/main" id="{2AFA8EDE-CE13-B945-B4F6-56E3F889B8ED}"/>
              </a:ext>
            </a:extLst>
          </p:cNvPr>
          <p:cNvSpPr>
            <a:spLocks noGrp="1"/>
          </p:cNvSpPr>
          <p:nvPr>
            <p:ph type="pic" sz="quarter" idx="37"/>
          </p:nvPr>
        </p:nvSpPr>
        <p:spPr>
          <a:xfrm>
            <a:off x="4767651" y="2852936"/>
            <a:ext cx="1224657" cy="1152128"/>
          </a:xfrm>
          <a:solidFill>
            <a:schemeClr val="bg2"/>
          </a:solidFill>
        </p:spPr>
        <p:txBody>
          <a:bodyPr/>
          <a:lstStyle/>
          <a:p>
            <a:r>
              <a:rPr lang="en-US"/>
              <a:t>Click icon to add picture</a:t>
            </a:r>
            <a:endParaRPr lang="en-US" dirty="0"/>
          </a:p>
        </p:txBody>
      </p:sp>
      <p:sp>
        <p:nvSpPr>
          <p:cNvPr id="76" name="Text Placeholder 12">
            <a:extLst>
              <a:ext uri="{FF2B5EF4-FFF2-40B4-BE49-F238E27FC236}">
                <a16:creationId xmlns:a16="http://schemas.microsoft.com/office/drawing/2014/main" id="{C8F525B0-A7A0-B64A-B445-277D45D8E7B1}"/>
              </a:ext>
            </a:extLst>
          </p:cNvPr>
          <p:cNvSpPr>
            <a:spLocks noGrp="1"/>
          </p:cNvSpPr>
          <p:nvPr>
            <p:ph type="body" sz="quarter" idx="38" hasCustomPrompt="1"/>
          </p:nvPr>
        </p:nvSpPr>
        <p:spPr>
          <a:xfrm>
            <a:off x="4767651"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7" name="Picture Placeholder 8">
            <a:extLst>
              <a:ext uri="{FF2B5EF4-FFF2-40B4-BE49-F238E27FC236}">
                <a16:creationId xmlns:a16="http://schemas.microsoft.com/office/drawing/2014/main" id="{FD4B3624-2890-8C4D-8939-46E957AC6B43}"/>
              </a:ext>
            </a:extLst>
          </p:cNvPr>
          <p:cNvSpPr>
            <a:spLocks noGrp="1"/>
          </p:cNvSpPr>
          <p:nvPr>
            <p:ph type="pic" sz="quarter" idx="39"/>
          </p:nvPr>
        </p:nvSpPr>
        <p:spPr>
          <a:xfrm>
            <a:off x="4767651" y="4790224"/>
            <a:ext cx="1224657" cy="1152128"/>
          </a:xfrm>
          <a:solidFill>
            <a:schemeClr val="bg2"/>
          </a:solidFill>
        </p:spPr>
        <p:txBody>
          <a:bodyPr/>
          <a:lstStyle/>
          <a:p>
            <a:r>
              <a:rPr lang="en-US"/>
              <a:t>Click icon to add picture</a:t>
            </a:r>
            <a:endParaRPr lang="en-US" dirty="0"/>
          </a:p>
        </p:txBody>
      </p:sp>
      <p:sp>
        <p:nvSpPr>
          <p:cNvPr id="78" name="Text Placeholder 12">
            <a:extLst>
              <a:ext uri="{FF2B5EF4-FFF2-40B4-BE49-F238E27FC236}">
                <a16:creationId xmlns:a16="http://schemas.microsoft.com/office/drawing/2014/main" id="{6D214E2A-8CA9-714B-AB6D-F9ABD0B579E7}"/>
              </a:ext>
            </a:extLst>
          </p:cNvPr>
          <p:cNvSpPr>
            <a:spLocks noGrp="1"/>
          </p:cNvSpPr>
          <p:nvPr>
            <p:ph type="body" sz="quarter" idx="40" hasCustomPrompt="1"/>
          </p:nvPr>
        </p:nvSpPr>
        <p:spPr>
          <a:xfrm>
            <a:off x="6199694"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9" name="Picture Placeholder 8">
            <a:extLst>
              <a:ext uri="{FF2B5EF4-FFF2-40B4-BE49-F238E27FC236}">
                <a16:creationId xmlns:a16="http://schemas.microsoft.com/office/drawing/2014/main" id="{D6B955F2-4FB9-B14E-AD8D-4B8FBE6BAB1A}"/>
              </a:ext>
            </a:extLst>
          </p:cNvPr>
          <p:cNvSpPr>
            <a:spLocks noGrp="1"/>
          </p:cNvSpPr>
          <p:nvPr>
            <p:ph type="pic" sz="quarter" idx="41"/>
          </p:nvPr>
        </p:nvSpPr>
        <p:spPr>
          <a:xfrm>
            <a:off x="6199694" y="972289"/>
            <a:ext cx="1224657" cy="1152128"/>
          </a:xfrm>
          <a:solidFill>
            <a:schemeClr val="bg2"/>
          </a:solidFill>
        </p:spPr>
        <p:txBody>
          <a:bodyPr/>
          <a:lstStyle/>
          <a:p>
            <a:r>
              <a:rPr lang="en-US"/>
              <a:t>Click icon to add picture</a:t>
            </a:r>
            <a:endParaRPr lang="en-US" dirty="0"/>
          </a:p>
        </p:txBody>
      </p:sp>
      <p:sp>
        <p:nvSpPr>
          <p:cNvPr id="80" name="Text Placeholder 12">
            <a:extLst>
              <a:ext uri="{FF2B5EF4-FFF2-40B4-BE49-F238E27FC236}">
                <a16:creationId xmlns:a16="http://schemas.microsoft.com/office/drawing/2014/main" id="{E7596CF5-6C02-8340-A408-112A5B58EB24}"/>
              </a:ext>
            </a:extLst>
          </p:cNvPr>
          <p:cNvSpPr>
            <a:spLocks noGrp="1"/>
          </p:cNvSpPr>
          <p:nvPr>
            <p:ph type="body" sz="quarter" idx="42" hasCustomPrompt="1"/>
          </p:nvPr>
        </p:nvSpPr>
        <p:spPr>
          <a:xfrm>
            <a:off x="6199694"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1" name="Picture Placeholder 8">
            <a:extLst>
              <a:ext uri="{FF2B5EF4-FFF2-40B4-BE49-F238E27FC236}">
                <a16:creationId xmlns:a16="http://schemas.microsoft.com/office/drawing/2014/main" id="{55DBFE82-123F-FE44-AC7A-88E06FF85B37}"/>
              </a:ext>
            </a:extLst>
          </p:cNvPr>
          <p:cNvSpPr>
            <a:spLocks noGrp="1"/>
          </p:cNvSpPr>
          <p:nvPr>
            <p:ph type="pic" sz="quarter" idx="43"/>
          </p:nvPr>
        </p:nvSpPr>
        <p:spPr>
          <a:xfrm>
            <a:off x="6199694" y="2852936"/>
            <a:ext cx="1224657" cy="1152128"/>
          </a:xfrm>
          <a:solidFill>
            <a:schemeClr val="bg2"/>
          </a:solidFill>
        </p:spPr>
        <p:txBody>
          <a:bodyPr/>
          <a:lstStyle/>
          <a:p>
            <a:r>
              <a:rPr lang="en-US"/>
              <a:t>Click icon to add picture</a:t>
            </a:r>
            <a:endParaRPr lang="en-US" dirty="0"/>
          </a:p>
        </p:txBody>
      </p:sp>
      <p:sp>
        <p:nvSpPr>
          <p:cNvPr id="82" name="Text Placeholder 12">
            <a:extLst>
              <a:ext uri="{FF2B5EF4-FFF2-40B4-BE49-F238E27FC236}">
                <a16:creationId xmlns:a16="http://schemas.microsoft.com/office/drawing/2014/main" id="{F1840D82-F560-F347-9BCB-C815B1236B93}"/>
              </a:ext>
            </a:extLst>
          </p:cNvPr>
          <p:cNvSpPr>
            <a:spLocks noGrp="1"/>
          </p:cNvSpPr>
          <p:nvPr>
            <p:ph type="body" sz="quarter" idx="44" hasCustomPrompt="1"/>
          </p:nvPr>
        </p:nvSpPr>
        <p:spPr>
          <a:xfrm>
            <a:off x="6199694"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3" name="Picture Placeholder 8">
            <a:extLst>
              <a:ext uri="{FF2B5EF4-FFF2-40B4-BE49-F238E27FC236}">
                <a16:creationId xmlns:a16="http://schemas.microsoft.com/office/drawing/2014/main" id="{D1250F34-D376-2949-9C33-28D532F3E108}"/>
              </a:ext>
            </a:extLst>
          </p:cNvPr>
          <p:cNvSpPr>
            <a:spLocks noGrp="1"/>
          </p:cNvSpPr>
          <p:nvPr>
            <p:ph type="pic" sz="quarter" idx="45"/>
          </p:nvPr>
        </p:nvSpPr>
        <p:spPr>
          <a:xfrm>
            <a:off x="6199694" y="4790224"/>
            <a:ext cx="1224657" cy="1152128"/>
          </a:xfrm>
          <a:solidFill>
            <a:schemeClr val="bg2"/>
          </a:solidFill>
        </p:spPr>
        <p:txBody>
          <a:bodyPr/>
          <a:lstStyle/>
          <a:p>
            <a:r>
              <a:rPr lang="en-US"/>
              <a:t>Click icon to add picture</a:t>
            </a:r>
            <a:endParaRPr lang="en-US" dirty="0"/>
          </a:p>
        </p:txBody>
      </p:sp>
      <p:sp>
        <p:nvSpPr>
          <p:cNvPr id="84" name="Text Placeholder 12">
            <a:extLst>
              <a:ext uri="{FF2B5EF4-FFF2-40B4-BE49-F238E27FC236}">
                <a16:creationId xmlns:a16="http://schemas.microsoft.com/office/drawing/2014/main" id="{2E652576-CB32-664B-8A88-A60620C98325}"/>
              </a:ext>
            </a:extLst>
          </p:cNvPr>
          <p:cNvSpPr>
            <a:spLocks noGrp="1"/>
          </p:cNvSpPr>
          <p:nvPr>
            <p:ph type="body" sz="quarter" idx="46" hasCustomPrompt="1"/>
          </p:nvPr>
        </p:nvSpPr>
        <p:spPr>
          <a:xfrm>
            <a:off x="760259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5" name="Picture Placeholder 8">
            <a:extLst>
              <a:ext uri="{FF2B5EF4-FFF2-40B4-BE49-F238E27FC236}">
                <a16:creationId xmlns:a16="http://schemas.microsoft.com/office/drawing/2014/main" id="{E4166B57-4E09-FA40-A5F3-9ED3F40F3DB4}"/>
              </a:ext>
            </a:extLst>
          </p:cNvPr>
          <p:cNvSpPr>
            <a:spLocks noGrp="1"/>
          </p:cNvSpPr>
          <p:nvPr>
            <p:ph type="pic" sz="quarter" idx="47"/>
          </p:nvPr>
        </p:nvSpPr>
        <p:spPr>
          <a:xfrm>
            <a:off x="7602593" y="972289"/>
            <a:ext cx="1224657" cy="1152128"/>
          </a:xfrm>
          <a:solidFill>
            <a:schemeClr val="bg2"/>
          </a:solidFill>
        </p:spPr>
        <p:txBody>
          <a:bodyPr/>
          <a:lstStyle/>
          <a:p>
            <a:r>
              <a:rPr lang="en-US"/>
              <a:t>Click icon to add picture</a:t>
            </a:r>
            <a:endParaRPr lang="en-US" dirty="0"/>
          </a:p>
        </p:txBody>
      </p:sp>
      <p:sp>
        <p:nvSpPr>
          <p:cNvPr id="86" name="Text Placeholder 12">
            <a:extLst>
              <a:ext uri="{FF2B5EF4-FFF2-40B4-BE49-F238E27FC236}">
                <a16:creationId xmlns:a16="http://schemas.microsoft.com/office/drawing/2014/main" id="{3A39CC8F-58E9-314A-A2E3-DD3D6A5B4E94}"/>
              </a:ext>
            </a:extLst>
          </p:cNvPr>
          <p:cNvSpPr>
            <a:spLocks noGrp="1"/>
          </p:cNvSpPr>
          <p:nvPr>
            <p:ph type="body" sz="quarter" idx="48" hasCustomPrompt="1"/>
          </p:nvPr>
        </p:nvSpPr>
        <p:spPr>
          <a:xfrm>
            <a:off x="760259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7" name="Picture Placeholder 8">
            <a:extLst>
              <a:ext uri="{FF2B5EF4-FFF2-40B4-BE49-F238E27FC236}">
                <a16:creationId xmlns:a16="http://schemas.microsoft.com/office/drawing/2014/main" id="{592C16BF-9FD2-B648-A817-307F47E2DDEF}"/>
              </a:ext>
            </a:extLst>
          </p:cNvPr>
          <p:cNvSpPr>
            <a:spLocks noGrp="1"/>
          </p:cNvSpPr>
          <p:nvPr>
            <p:ph type="pic" sz="quarter" idx="49"/>
          </p:nvPr>
        </p:nvSpPr>
        <p:spPr>
          <a:xfrm>
            <a:off x="7602593" y="2852936"/>
            <a:ext cx="1224657" cy="1152128"/>
          </a:xfrm>
          <a:solidFill>
            <a:schemeClr val="bg2"/>
          </a:solidFill>
        </p:spPr>
        <p:txBody>
          <a:bodyPr/>
          <a:lstStyle/>
          <a:p>
            <a:r>
              <a:rPr lang="en-US"/>
              <a:t>Click icon to add picture</a:t>
            </a:r>
            <a:endParaRPr lang="en-US" dirty="0"/>
          </a:p>
        </p:txBody>
      </p:sp>
      <p:sp>
        <p:nvSpPr>
          <p:cNvPr id="88" name="Text Placeholder 12">
            <a:extLst>
              <a:ext uri="{FF2B5EF4-FFF2-40B4-BE49-F238E27FC236}">
                <a16:creationId xmlns:a16="http://schemas.microsoft.com/office/drawing/2014/main" id="{3AF328B4-E333-1042-BF20-5C692BE2DED5}"/>
              </a:ext>
            </a:extLst>
          </p:cNvPr>
          <p:cNvSpPr>
            <a:spLocks noGrp="1"/>
          </p:cNvSpPr>
          <p:nvPr>
            <p:ph type="body" sz="quarter" idx="50" hasCustomPrompt="1"/>
          </p:nvPr>
        </p:nvSpPr>
        <p:spPr>
          <a:xfrm>
            <a:off x="760259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9" name="Picture Placeholder 8">
            <a:extLst>
              <a:ext uri="{FF2B5EF4-FFF2-40B4-BE49-F238E27FC236}">
                <a16:creationId xmlns:a16="http://schemas.microsoft.com/office/drawing/2014/main" id="{FE1C45B4-BC2A-0848-85DF-93BB57E800FF}"/>
              </a:ext>
            </a:extLst>
          </p:cNvPr>
          <p:cNvSpPr>
            <a:spLocks noGrp="1"/>
          </p:cNvSpPr>
          <p:nvPr>
            <p:ph type="pic" sz="quarter" idx="51"/>
          </p:nvPr>
        </p:nvSpPr>
        <p:spPr>
          <a:xfrm>
            <a:off x="7602593" y="4790224"/>
            <a:ext cx="1224657" cy="1152128"/>
          </a:xfrm>
          <a:solidFill>
            <a:schemeClr val="bg2"/>
          </a:solidFill>
        </p:spPr>
        <p:txBody>
          <a:bodyPr/>
          <a:lstStyle/>
          <a:p>
            <a:r>
              <a:rPr lang="en-US"/>
              <a:t>Click icon to add picture</a:t>
            </a:r>
            <a:endParaRPr lang="en-US" dirty="0"/>
          </a:p>
        </p:txBody>
      </p:sp>
      <p:sp>
        <p:nvSpPr>
          <p:cNvPr id="90" name="Text Placeholder 12">
            <a:extLst>
              <a:ext uri="{FF2B5EF4-FFF2-40B4-BE49-F238E27FC236}">
                <a16:creationId xmlns:a16="http://schemas.microsoft.com/office/drawing/2014/main" id="{BEF39294-F373-1442-A52B-90B650333EF5}"/>
              </a:ext>
            </a:extLst>
          </p:cNvPr>
          <p:cNvSpPr>
            <a:spLocks noGrp="1"/>
          </p:cNvSpPr>
          <p:nvPr>
            <p:ph type="body" sz="quarter" idx="52" hasCustomPrompt="1"/>
          </p:nvPr>
        </p:nvSpPr>
        <p:spPr>
          <a:xfrm>
            <a:off x="901293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1" name="Picture Placeholder 8">
            <a:extLst>
              <a:ext uri="{FF2B5EF4-FFF2-40B4-BE49-F238E27FC236}">
                <a16:creationId xmlns:a16="http://schemas.microsoft.com/office/drawing/2014/main" id="{F1BFB789-5B32-2142-86DB-1BD9132002E7}"/>
              </a:ext>
            </a:extLst>
          </p:cNvPr>
          <p:cNvSpPr>
            <a:spLocks noGrp="1"/>
          </p:cNvSpPr>
          <p:nvPr>
            <p:ph type="pic" sz="quarter" idx="53"/>
          </p:nvPr>
        </p:nvSpPr>
        <p:spPr>
          <a:xfrm>
            <a:off x="9012939" y="972289"/>
            <a:ext cx="1224657" cy="1152128"/>
          </a:xfrm>
          <a:solidFill>
            <a:schemeClr val="bg2"/>
          </a:solidFill>
        </p:spPr>
        <p:txBody>
          <a:bodyPr/>
          <a:lstStyle/>
          <a:p>
            <a:r>
              <a:rPr lang="en-US"/>
              <a:t>Click icon to add picture</a:t>
            </a:r>
            <a:endParaRPr lang="en-US" dirty="0"/>
          </a:p>
        </p:txBody>
      </p:sp>
      <p:sp>
        <p:nvSpPr>
          <p:cNvPr id="92" name="Text Placeholder 12">
            <a:extLst>
              <a:ext uri="{FF2B5EF4-FFF2-40B4-BE49-F238E27FC236}">
                <a16:creationId xmlns:a16="http://schemas.microsoft.com/office/drawing/2014/main" id="{675A9E3C-585C-B248-896C-1414E40E7A73}"/>
              </a:ext>
            </a:extLst>
          </p:cNvPr>
          <p:cNvSpPr>
            <a:spLocks noGrp="1"/>
          </p:cNvSpPr>
          <p:nvPr>
            <p:ph type="body" sz="quarter" idx="54" hasCustomPrompt="1"/>
          </p:nvPr>
        </p:nvSpPr>
        <p:spPr>
          <a:xfrm>
            <a:off x="901293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3" name="Picture Placeholder 8">
            <a:extLst>
              <a:ext uri="{FF2B5EF4-FFF2-40B4-BE49-F238E27FC236}">
                <a16:creationId xmlns:a16="http://schemas.microsoft.com/office/drawing/2014/main" id="{29364FDE-F38F-AA40-A782-82BB5A87E64D}"/>
              </a:ext>
            </a:extLst>
          </p:cNvPr>
          <p:cNvSpPr>
            <a:spLocks noGrp="1"/>
          </p:cNvSpPr>
          <p:nvPr>
            <p:ph type="pic" sz="quarter" idx="55"/>
          </p:nvPr>
        </p:nvSpPr>
        <p:spPr>
          <a:xfrm>
            <a:off x="9012939" y="2852936"/>
            <a:ext cx="1224657" cy="1152128"/>
          </a:xfrm>
          <a:solidFill>
            <a:schemeClr val="bg2"/>
          </a:solidFill>
        </p:spPr>
        <p:txBody>
          <a:bodyPr/>
          <a:lstStyle/>
          <a:p>
            <a:r>
              <a:rPr lang="en-US"/>
              <a:t>Click icon to add picture</a:t>
            </a:r>
            <a:endParaRPr lang="en-US" dirty="0"/>
          </a:p>
        </p:txBody>
      </p:sp>
      <p:sp>
        <p:nvSpPr>
          <p:cNvPr id="94" name="Text Placeholder 12">
            <a:extLst>
              <a:ext uri="{FF2B5EF4-FFF2-40B4-BE49-F238E27FC236}">
                <a16:creationId xmlns:a16="http://schemas.microsoft.com/office/drawing/2014/main" id="{6BDD965A-6A84-7042-98AA-3F3DEB403997}"/>
              </a:ext>
            </a:extLst>
          </p:cNvPr>
          <p:cNvSpPr>
            <a:spLocks noGrp="1"/>
          </p:cNvSpPr>
          <p:nvPr>
            <p:ph type="body" sz="quarter" idx="56" hasCustomPrompt="1"/>
          </p:nvPr>
        </p:nvSpPr>
        <p:spPr>
          <a:xfrm>
            <a:off x="901293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5" name="Picture Placeholder 8">
            <a:extLst>
              <a:ext uri="{FF2B5EF4-FFF2-40B4-BE49-F238E27FC236}">
                <a16:creationId xmlns:a16="http://schemas.microsoft.com/office/drawing/2014/main" id="{7B42BFA0-5CE4-1847-87E6-196EFFCF7AB9}"/>
              </a:ext>
            </a:extLst>
          </p:cNvPr>
          <p:cNvSpPr>
            <a:spLocks noGrp="1"/>
          </p:cNvSpPr>
          <p:nvPr>
            <p:ph type="pic" sz="quarter" idx="57"/>
          </p:nvPr>
        </p:nvSpPr>
        <p:spPr>
          <a:xfrm>
            <a:off x="9012939" y="4790224"/>
            <a:ext cx="1224657" cy="1152128"/>
          </a:xfrm>
          <a:solidFill>
            <a:schemeClr val="bg2"/>
          </a:solidFill>
        </p:spPr>
        <p:txBody>
          <a:bodyPr/>
          <a:lstStyle/>
          <a:p>
            <a:r>
              <a:rPr lang="en-US"/>
              <a:t>Click icon to add picture</a:t>
            </a:r>
            <a:endParaRPr lang="en-US" dirty="0"/>
          </a:p>
        </p:txBody>
      </p:sp>
      <p:sp>
        <p:nvSpPr>
          <p:cNvPr id="96" name="Text Placeholder 12">
            <a:extLst>
              <a:ext uri="{FF2B5EF4-FFF2-40B4-BE49-F238E27FC236}">
                <a16:creationId xmlns:a16="http://schemas.microsoft.com/office/drawing/2014/main" id="{FEC924B8-D6BA-A149-84F7-1B4FA99CEC3D}"/>
              </a:ext>
            </a:extLst>
          </p:cNvPr>
          <p:cNvSpPr>
            <a:spLocks noGrp="1"/>
          </p:cNvSpPr>
          <p:nvPr>
            <p:ph type="body" sz="quarter" idx="58" hasCustomPrompt="1"/>
          </p:nvPr>
        </p:nvSpPr>
        <p:spPr>
          <a:xfrm>
            <a:off x="10416480"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7" name="Picture Placeholder 8">
            <a:extLst>
              <a:ext uri="{FF2B5EF4-FFF2-40B4-BE49-F238E27FC236}">
                <a16:creationId xmlns:a16="http://schemas.microsoft.com/office/drawing/2014/main" id="{B57BAD7E-DAA7-6949-87C2-850149806667}"/>
              </a:ext>
            </a:extLst>
          </p:cNvPr>
          <p:cNvSpPr>
            <a:spLocks noGrp="1"/>
          </p:cNvSpPr>
          <p:nvPr>
            <p:ph type="pic" sz="quarter" idx="59"/>
          </p:nvPr>
        </p:nvSpPr>
        <p:spPr>
          <a:xfrm>
            <a:off x="10416480" y="972289"/>
            <a:ext cx="1224657" cy="1152128"/>
          </a:xfrm>
          <a:solidFill>
            <a:schemeClr val="bg2"/>
          </a:solidFill>
        </p:spPr>
        <p:txBody>
          <a:bodyPr/>
          <a:lstStyle/>
          <a:p>
            <a:r>
              <a:rPr lang="en-US"/>
              <a:t>Click icon to add picture</a:t>
            </a:r>
            <a:endParaRPr lang="en-US" dirty="0"/>
          </a:p>
        </p:txBody>
      </p:sp>
      <p:sp>
        <p:nvSpPr>
          <p:cNvPr id="98" name="Text Placeholder 12">
            <a:extLst>
              <a:ext uri="{FF2B5EF4-FFF2-40B4-BE49-F238E27FC236}">
                <a16:creationId xmlns:a16="http://schemas.microsoft.com/office/drawing/2014/main" id="{1B26F47C-7F50-3646-816E-8287244A931E}"/>
              </a:ext>
            </a:extLst>
          </p:cNvPr>
          <p:cNvSpPr>
            <a:spLocks noGrp="1"/>
          </p:cNvSpPr>
          <p:nvPr>
            <p:ph type="body" sz="quarter" idx="60" hasCustomPrompt="1"/>
          </p:nvPr>
        </p:nvSpPr>
        <p:spPr>
          <a:xfrm>
            <a:off x="10416480"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9" name="Picture Placeholder 8">
            <a:extLst>
              <a:ext uri="{FF2B5EF4-FFF2-40B4-BE49-F238E27FC236}">
                <a16:creationId xmlns:a16="http://schemas.microsoft.com/office/drawing/2014/main" id="{C2153297-79A0-6C48-ABD0-F830FF142A3B}"/>
              </a:ext>
            </a:extLst>
          </p:cNvPr>
          <p:cNvSpPr>
            <a:spLocks noGrp="1"/>
          </p:cNvSpPr>
          <p:nvPr>
            <p:ph type="pic" sz="quarter" idx="61"/>
          </p:nvPr>
        </p:nvSpPr>
        <p:spPr>
          <a:xfrm>
            <a:off x="10416480" y="2852936"/>
            <a:ext cx="1224657" cy="1152128"/>
          </a:xfrm>
          <a:solidFill>
            <a:schemeClr val="bg2"/>
          </a:solidFill>
        </p:spPr>
        <p:txBody>
          <a:bodyPr/>
          <a:lstStyle/>
          <a:p>
            <a:r>
              <a:rPr lang="en-US"/>
              <a:t>Click icon to add picture</a:t>
            </a:r>
            <a:endParaRPr lang="en-US" dirty="0"/>
          </a:p>
        </p:txBody>
      </p:sp>
      <p:sp>
        <p:nvSpPr>
          <p:cNvPr id="100" name="Text Placeholder 12">
            <a:extLst>
              <a:ext uri="{FF2B5EF4-FFF2-40B4-BE49-F238E27FC236}">
                <a16:creationId xmlns:a16="http://schemas.microsoft.com/office/drawing/2014/main" id="{99FBB044-8A68-D04F-B2B5-2630A13452E2}"/>
              </a:ext>
            </a:extLst>
          </p:cNvPr>
          <p:cNvSpPr>
            <a:spLocks noGrp="1"/>
          </p:cNvSpPr>
          <p:nvPr>
            <p:ph type="body" sz="quarter" idx="62" hasCustomPrompt="1"/>
          </p:nvPr>
        </p:nvSpPr>
        <p:spPr>
          <a:xfrm>
            <a:off x="10416480"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101" name="Picture Placeholder 8">
            <a:extLst>
              <a:ext uri="{FF2B5EF4-FFF2-40B4-BE49-F238E27FC236}">
                <a16:creationId xmlns:a16="http://schemas.microsoft.com/office/drawing/2014/main" id="{CB569B53-8DEC-CF4A-8EAC-A0F5CA4545A9}"/>
              </a:ext>
            </a:extLst>
          </p:cNvPr>
          <p:cNvSpPr>
            <a:spLocks noGrp="1"/>
          </p:cNvSpPr>
          <p:nvPr>
            <p:ph type="pic" sz="quarter" idx="63"/>
          </p:nvPr>
        </p:nvSpPr>
        <p:spPr>
          <a:xfrm>
            <a:off x="10416480" y="4790224"/>
            <a:ext cx="1224657" cy="1152128"/>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3494499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DD0-AB83-114E-99BC-04B167F0967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D700559-2166-C641-9F09-7E01BBA0C1C6}"/>
              </a:ext>
            </a:extLst>
          </p:cNvPr>
          <p:cNvSpPr>
            <a:spLocks noGrp="1"/>
          </p:cNvSpPr>
          <p:nvPr>
            <p:ph type="dt" sz="half" idx="10"/>
          </p:nvPr>
        </p:nvSpPr>
        <p:spPr/>
        <p:txBody>
          <a:bodyPr/>
          <a:lstStyle/>
          <a:p>
            <a:fld id="{81952F03-921D-A742-961B-A028B38E8141}" type="datetime4">
              <a:rPr lang="nl-NL" smtClean="0"/>
              <a:t>20 april 2022</a:t>
            </a:fld>
            <a:endParaRPr lang="en-US" dirty="0"/>
          </a:p>
        </p:txBody>
      </p:sp>
      <p:sp>
        <p:nvSpPr>
          <p:cNvPr id="4" name="Footer Placeholder 3">
            <a:extLst>
              <a:ext uri="{FF2B5EF4-FFF2-40B4-BE49-F238E27FC236}">
                <a16:creationId xmlns:a16="http://schemas.microsoft.com/office/drawing/2014/main" id="{60F78C86-B234-F847-B416-2169F3E0335C}"/>
              </a:ext>
            </a:extLst>
          </p:cNvPr>
          <p:cNvSpPr>
            <a:spLocks noGrp="1"/>
          </p:cNvSpPr>
          <p:nvPr>
            <p:ph type="ftr" sz="quarter" idx="11"/>
          </p:nvPr>
        </p:nvSpPr>
        <p:spPr/>
        <p:txBody>
          <a:bodyPr/>
          <a:lstStyle/>
          <a:p>
            <a:r>
              <a:rPr lang="nl-NL" noProof="0" dirty="0"/>
              <a:t>NAAM PRESENTATIE</a:t>
            </a:r>
          </a:p>
        </p:txBody>
      </p:sp>
      <p:sp>
        <p:nvSpPr>
          <p:cNvPr id="5" name="Slide Number Placeholder 4">
            <a:extLst>
              <a:ext uri="{FF2B5EF4-FFF2-40B4-BE49-F238E27FC236}">
                <a16:creationId xmlns:a16="http://schemas.microsoft.com/office/drawing/2014/main" id="{D61A0AB5-9681-9C41-A862-61F4B58A8C72}"/>
              </a:ext>
            </a:extLst>
          </p:cNvPr>
          <p:cNvSpPr>
            <a:spLocks noGrp="1"/>
          </p:cNvSpPr>
          <p:nvPr>
            <p:ph type="sldNum" sz="quarter" idx="12"/>
          </p:nvPr>
        </p:nvSpPr>
        <p:spPr/>
        <p:txBody>
          <a:bodyPr/>
          <a:lstStyle/>
          <a:p>
            <a:fld id="{EC1B0D69-B8A6-8744-9E7E-380CD2AD97F8}" type="slidenum">
              <a:rPr lang="nl-NL" noProof="0" smtClean="0"/>
              <a:t>‹#›</a:t>
            </a:fld>
            <a:endParaRPr lang="nl-NL" noProof="0" dirty="0"/>
          </a:p>
        </p:txBody>
      </p:sp>
      <p:sp>
        <p:nvSpPr>
          <p:cNvPr id="7" name="Content Placeholder 6">
            <a:extLst>
              <a:ext uri="{FF2B5EF4-FFF2-40B4-BE49-F238E27FC236}">
                <a16:creationId xmlns:a16="http://schemas.microsoft.com/office/drawing/2014/main" id="{8FC85662-769C-8A41-81FB-CB95F829A3C6}"/>
              </a:ext>
            </a:extLst>
          </p:cNvPr>
          <p:cNvSpPr>
            <a:spLocks noGrp="1"/>
          </p:cNvSpPr>
          <p:nvPr>
            <p:ph sz="quarter" idx="13"/>
          </p:nvPr>
        </p:nvSpPr>
        <p:spPr>
          <a:xfrm>
            <a:off x="550863" y="1989138"/>
            <a:ext cx="5040312" cy="4176712"/>
          </a:xfrm>
        </p:spPr>
        <p:txBody>
          <a:bodyPr/>
          <a:lstStyle/>
          <a:p>
            <a:pPr lvl="0"/>
            <a:r>
              <a:rPr lang="en-US"/>
              <a:t>Click to edit Master text styles</a:t>
            </a:r>
          </a:p>
        </p:txBody>
      </p:sp>
      <p:sp>
        <p:nvSpPr>
          <p:cNvPr id="8" name="Content Placeholder 6">
            <a:extLst>
              <a:ext uri="{FF2B5EF4-FFF2-40B4-BE49-F238E27FC236}">
                <a16:creationId xmlns:a16="http://schemas.microsoft.com/office/drawing/2014/main" id="{72C20C8F-385E-8948-9298-BE56D4DC4E1A}"/>
              </a:ext>
            </a:extLst>
          </p:cNvPr>
          <p:cNvSpPr>
            <a:spLocks noGrp="1"/>
          </p:cNvSpPr>
          <p:nvPr>
            <p:ph sz="quarter" idx="14"/>
          </p:nvPr>
        </p:nvSpPr>
        <p:spPr>
          <a:xfrm>
            <a:off x="6595202" y="1989138"/>
            <a:ext cx="5040312" cy="4176712"/>
          </a:xfrm>
        </p:spPr>
        <p:txBody>
          <a:bodyPr/>
          <a:lstStyle/>
          <a:p>
            <a:pPr lvl="0"/>
            <a:r>
              <a:rPr lang="en-US"/>
              <a:t>Click to edit Master text styles</a:t>
            </a:r>
          </a:p>
        </p:txBody>
      </p:sp>
    </p:spTree>
    <p:extLst>
      <p:ext uri="{BB962C8B-B14F-4D97-AF65-F5344CB8AC3E}">
        <p14:creationId xmlns:p14="http://schemas.microsoft.com/office/powerpoint/2010/main" val="1354670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lef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692150"/>
            <a:ext cx="5040313" cy="5472000"/>
          </a:xfrm>
          <a:solidFill>
            <a:schemeClr val="bg2"/>
          </a:solidFill>
        </p:spPr>
        <p:txBody>
          <a:bodyPr/>
          <a:lstStyle/>
          <a:p>
            <a:pPr lvl="0"/>
            <a:r>
              <a:rPr lang="en-GB" dirty="0" err="1"/>
              <a:t>Grafiek</a:t>
            </a:r>
            <a:r>
              <a:rPr lang="en-GB" dirty="0"/>
              <a:t> , table, content</a:t>
            </a:r>
            <a:endParaRPr lang="en-US" dirty="0"/>
          </a:p>
        </p:txBody>
      </p:sp>
      <p:sp>
        <p:nvSpPr>
          <p:cNvPr id="3" name="Tijdelijke aanduiding voor datum 2">
            <a:extLst>
              <a:ext uri="{FF2B5EF4-FFF2-40B4-BE49-F238E27FC236}">
                <a16:creationId xmlns:a16="http://schemas.microsoft.com/office/drawing/2014/main" id="{42B467B4-77E9-A64E-8FB5-3AD82F3ECECB}"/>
              </a:ext>
            </a:extLst>
          </p:cNvPr>
          <p:cNvSpPr>
            <a:spLocks noGrp="1"/>
          </p:cNvSpPr>
          <p:nvPr>
            <p:ph type="dt" sz="half" idx="13"/>
          </p:nvPr>
        </p:nvSpPr>
        <p:spPr/>
        <p:txBody>
          <a:bodyPr/>
          <a:lstStyle/>
          <a:p>
            <a:fld id="{721DB29F-2BDE-BF40-A663-2A4F6A3F96AF}" type="datetime4">
              <a:rPr lang="nl-NL" smtClean="0"/>
              <a:t>20 april 2022</a:t>
            </a:fld>
            <a:endParaRPr lang="en-US" dirty="0"/>
          </a:p>
        </p:txBody>
      </p:sp>
      <p:sp>
        <p:nvSpPr>
          <p:cNvPr id="6" name="Tijdelijke aanduiding voor voettekst 5">
            <a:extLst>
              <a:ext uri="{FF2B5EF4-FFF2-40B4-BE49-F238E27FC236}">
                <a16:creationId xmlns:a16="http://schemas.microsoft.com/office/drawing/2014/main" id="{30CFF4FB-212D-2A4D-B81D-FADE2422FEBF}"/>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DC682794-95ED-3F42-8997-4CCB5FCF5EAB}"/>
              </a:ext>
            </a:extLst>
          </p:cNvPr>
          <p:cNvSpPr>
            <a:spLocks noGrp="1"/>
          </p:cNvSpPr>
          <p:nvPr>
            <p:ph type="sldNum" sz="quarter" idx="15"/>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17771653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2349500"/>
            <a:ext cx="11090276" cy="3816000"/>
          </a:xfrm>
          <a:solidFill>
            <a:schemeClr val="bg2"/>
          </a:solidFill>
        </p:spPr>
        <p:txBody>
          <a:bodyPr/>
          <a:lstStyle/>
          <a:p>
            <a:pPr lvl="0"/>
            <a:r>
              <a:rPr lang="nl-NL" noProof="0" dirty="0"/>
              <a:t>Grafiek , </a:t>
            </a:r>
            <a:r>
              <a:rPr lang="nl-NL" noProof="0" dirty="0" err="1"/>
              <a:t>table</a:t>
            </a:r>
            <a:r>
              <a:rPr lang="nl-NL" noProof="0" dirty="0"/>
              <a:t>,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63AC7553-1A53-9C42-925B-8EF3D5E8C661}" type="datetime4">
              <a:rPr lang="nl-NL" smtClean="0"/>
              <a:t>20 april 2022</a:t>
            </a:fld>
            <a:endParaRPr lang="en-US" dirty="0"/>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308076809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ll out">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874B71D-7E90-DC47-ADA8-2E56B23E3E58}"/>
              </a:ext>
            </a:extLst>
          </p:cNvPr>
          <p:cNvGrpSpPr/>
          <p:nvPr userDrawn="1"/>
        </p:nvGrpSpPr>
        <p:grpSpPr>
          <a:xfrm>
            <a:off x="11496600" y="332656"/>
            <a:ext cx="407011" cy="348834"/>
            <a:chOff x="11496600" y="332656"/>
            <a:chExt cx="407011" cy="348834"/>
          </a:xfrm>
        </p:grpSpPr>
        <p:sp>
          <p:nvSpPr>
            <p:cNvPr id="16" name="Shape">
              <a:extLst>
                <a:ext uri="{FF2B5EF4-FFF2-40B4-BE49-F238E27FC236}">
                  <a16:creationId xmlns:a16="http://schemas.microsoft.com/office/drawing/2014/main" id="{11A046CB-86B2-344D-AF82-FACB1BA94968}"/>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7" name="Shape">
              <a:extLst>
                <a:ext uri="{FF2B5EF4-FFF2-40B4-BE49-F238E27FC236}">
                  <a16:creationId xmlns:a16="http://schemas.microsoft.com/office/drawing/2014/main" id="{018AB066-8A27-AF4A-B176-DE92C738F2E4}"/>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8" name="Shape">
              <a:extLst>
                <a:ext uri="{FF2B5EF4-FFF2-40B4-BE49-F238E27FC236}">
                  <a16:creationId xmlns:a16="http://schemas.microsoft.com/office/drawing/2014/main" id="{24725C09-C52E-E846-A4CA-4BECFCEF712D}"/>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9" name="Shape">
              <a:extLst>
                <a:ext uri="{FF2B5EF4-FFF2-40B4-BE49-F238E27FC236}">
                  <a16:creationId xmlns:a16="http://schemas.microsoft.com/office/drawing/2014/main" id="{4E461D7F-241A-1444-9F7B-12B0FE4C9B1D}"/>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9" name="Title 1">
            <a:extLst>
              <a:ext uri="{FF2B5EF4-FFF2-40B4-BE49-F238E27FC236}">
                <a16:creationId xmlns:a16="http://schemas.microsoft.com/office/drawing/2014/main" id="{913CDB32-C92A-4941-BFB9-C975562FCB00}"/>
              </a:ext>
            </a:extLst>
          </p:cNvPr>
          <p:cNvSpPr txBox="1">
            <a:spLocks/>
          </p:cNvSpPr>
          <p:nvPr userDrawn="1"/>
        </p:nvSpPr>
        <p:spPr>
          <a:xfrm>
            <a:off x="1063496" y="2862695"/>
            <a:ext cx="10162864" cy="1371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11500" b="1" i="0" dirty="0">
              <a:latin typeface="Arial Black" panose="020B0604020202020204" pitchFamily="34" charset="0"/>
            </a:endParaRPr>
          </a:p>
        </p:txBody>
      </p:sp>
      <p:sp>
        <p:nvSpPr>
          <p:cNvPr id="10" name="Title 1">
            <a:extLst>
              <a:ext uri="{FF2B5EF4-FFF2-40B4-BE49-F238E27FC236}">
                <a16:creationId xmlns:a16="http://schemas.microsoft.com/office/drawing/2014/main" id="{AA0D0540-3E6E-0945-B120-276732767085}"/>
              </a:ext>
            </a:extLst>
          </p:cNvPr>
          <p:cNvSpPr txBox="1">
            <a:spLocks/>
          </p:cNvSpPr>
          <p:nvPr userDrawn="1"/>
        </p:nvSpPr>
        <p:spPr>
          <a:xfrm>
            <a:off x="1075036" y="4460272"/>
            <a:ext cx="10162864" cy="6480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2500" b="0" i="0" dirty="0">
              <a:latin typeface="Arial" panose="020B0604020202020204" pitchFamily="34" charset="0"/>
            </a:endParaRPr>
          </a:p>
        </p:txBody>
      </p:sp>
      <p:sp>
        <p:nvSpPr>
          <p:cNvPr id="8" name="Text Placeholder 7">
            <a:extLst>
              <a:ext uri="{FF2B5EF4-FFF2-40B4-BE49-F238E27FC236}">
                <a16:creationId xmlns:a16="http://schemas.microsoft.com/office/drawing/2014/main" id="{C20CC193-7C60-E349-BC31-C15E811787A3}"/>
              </a:ext>
            </a:extLst>
          </p:cNvPr>
          <p:cNvSpPr>
            <a:spLocks noGrp="1"/>
          </p:cNvSpPr>
          <p:nvPr>
            <p:ph type="body" sz="quarter" idx="11"/>
          </p:nvPr>
        </p:nvSpPr>
        <p:spPr>
          <a:xfrm>
            <a:off x="529370" y="5732462"/>
            <a:ext cx="11090275" cy="720726"/>
          </a:xfrm>
        </p:spPr>
        <p:txBody>
          <a:bodyPr/>
          <a:lstStyle>
            <a:lvl1pPr algn="ctr">
              <a:defRPr b="1" i="0">
                <a:solidFill>
                  <a:schemeClr val="bg1"/>
                </a:solidFill>
                <a:latin typeface="Arial" panose="020B0604020202020204" pitchFamily="34" charset="0"/>
              </a:defRPr>
            </a:lvl1pPr>
            <a:lvl2pPr marL="6350" indent="0" algn="ctr">
              <a:buNone/>
              <a:tabLst/>
              <a:defRPr sz="1400">
                <a:solidFill>
                  <a:schemeClr val="bg1"/>
                </a:solidFill>
              </a:defRPr>
            </a:lvl2pPr>
            <a:lvl3pPr marL="6350" indent="0" algn="ctr">
              <a:buNone/>
              <a:tabLst/>
              <a:defRPr sz="1400">
                <a:solidFill>
                  <a:schemeClr val="bg1"/>
                </a:solidFill>
              </a:defRPr>
            </a:lvl3pPr>
            <a:lvl4pPr marL="6350" indent="0" algn="ctr">
              <a:buNone/>
              <a:tabLst/>
              <a:defRPr sz="1400">
                <a:solidFill>
                  <a:schemeClr val="bg1"/>
                </a:solidFill>
              </a:defRPr>
            </a:lvl4pPr>
            <a:lvl5pPr marL="6350" indent="0" algn="ctr">
              <a:buNone/>
              <a:tabLst/>
              <a:defRPr sz="1400">
                <a:solidFill>
                  <a:schemeClr val="bg1"/>
                </a:solidFill>
              </a:defRPr>
            </a:lvl5pPr>
          </a:lstStyle>
          <a:p>
            <a:pPr lvl="0"/>
            <a:r>
              <a:rPr lang="en-US"/>
              <a:t>Click to edit Master text styles</a:t>
            </a:r>
          </a:p>
        </p:txBody>
      </p:sp>
      <p:sp>
        <p:nvSpPr>
          <p:cNvPr id="11" name="Title 10">
            <a:extLst>
              <a:ext uri="{FF2B5EF4-FFF2-40B4-BE49-F238E27FC236}">
                <a16:creationId xmlns:a16="http://schemas.microsoft.com/office/drawing/2014/main" id="{40D08C5E-16C4-994E-A482-905047804535}"/>
              </a:ext>
            </a:extLst>
          </p:cNvPr>
          <p:cNvSpPr>
            <a:spLocks noGrp="1"/>
          </p:cNvSpPr>
          <p:nvPr>
            <p:ph type="title"/>
          </p:nvPr>
        </p:nvSpPr>
        <p:spPr>
          <a:xfrm>
            <a:off x="550863" y="1412776"/>
            <a:ext cx="11090275" cy="4034878"/>
          </a:xfrm>
        </p:spPr>
        <p:txBody>
          <a:bodyPr/>
          <a:lstStyle>
            <a:lvl1pPr algn="ctr">
              <a:defRPr b="1" i="0">
                <a:solidFill>
                  <a:schemeClr val="bg1"/>
                </a:solidFill>
                <a:latin typeface="Arial Black"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D4A55268-B5AB-8647-8B66-B3E837CE5FDA}"/>
              </a:ext>
            </a:extLst>
          </p:cNvPr>
          <p:cNvSpPr>
            <a:spLocks noGrp="1"/>
          </p:cNvSpPr>
          <p:nvPr>
            <p:ph type="body" sz="quarter" idx="12"/>
          </p:nvPr>
        </p:nvSpPr>
        <p:spPr>
          <a:xfrm>
            <a:off x="550863" y="476250"/>
            <a:ext cx="11090275" cy="720725"/>
          </a:xfrm>
        </p:spPr>
        <p:txBody>
          <a:bodyPr/>
          <a:lstStyle>
            <a:lvl1pPr algn="ctr">
              <a:defRPr>
                <a:solidFill>
                  <a:schemeClr val="bg1"/>
                </a:solidFill>
              </a:defRPr>
            </a:lvl1pPr>
            <a:lvl2pPr marL="6350" indent="0" algn="ctr">
              <a:buNone/>
              <a:tabLst/>
              <a:defRPr>
                <a:solidFill>
                  <a:schemeClr val="bg1"/>
                </a:solidFill>
              </a:defRPr>
            </a:lvl2pPr>
            <a:lvl3pPr marL="6350" indent="0" algn="ctr">
              <a:buNone/>
              <a:tabLst/>
              <a:defRPr>
                <a:solidFill>
                  <a:schemeClr val="bg1"/>
                </a:solidFill>
              </a:defRPr>
            </a:lvl3pPr>
            <a:lvl4pPr marL="6350" indent="0" algn="ctr">
              <a:buNone/>
              <a:tabLst/>
              <a:defRPr>
                <a:solidFill>
                  <a:schemeClr val="bg1"/>
                </a:solidFill>
              </a:defRPr>
            </a:lvl4pPr>
            <a:lvl5pPr marL="6350" indent="0" algn="ctr">
              <a:buNone/>
              <a:tabLst/>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33043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16EC3E3-FA46-4465-81F9-7EAFB5D5A224}"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393751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5543-736C-4C32-B7F0-0B7B0889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36D4198-21C9-4799-8B07-51D5FC40A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9C810-8149-4E89-818B-9A6AD1134056}"/>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5" name="Footer Placeholder 4">
            <a:extLst>
              <a:ext uri="{FF2B5EF4-FFF2-40B4-BE49-F238E27FC236}">
                <a16:creationId xmlns:a16="http://schemas.microsoft.com/office/drawing/2014/main" id="{253D7044-4A3B-4716-A8CE-2418511E62B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808390D-C523-4A48-98DF-C0B232D7C33B}"/>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1860375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16EC3E3-FA46-4465-81F9-7EAFB5D5A224}"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3837062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016EC3E3-FA46-4465-81F9-7EAFB5D5A224}"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4132335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16EC3E3-FA46-4465-81F9-7EAFB5D5A224}" type="datetimeFigureOut">
              <a:rPr lang="nl-NL" smtClean="0"/>
              <a:t>20-4-2022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1975428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16EC3E3-FA46-4465-81F9-7EAFB5D5A224}" type="datetimeFigureOut">
              <a:rPr lang="nl-NL" smtClean="0"/>
              <a:t>20-4-2022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4126840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16EC3E3-FA46-4465-81F9-7EAFB5D5A224}" type="datetimeFigureOut">
              <a:rPr lang="nl-NL" smtClean="0"/>
              <a:t>20-4-2022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1540265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16EC3E3-FA46-4465-81F9-7EAFB5D5A224}" type="datetimeFigureOut">
              <a:rPr lang="nl-NL" smtClean="0"/>
              <a:t>20-4-2022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1714276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016EC3E3-FA46-4465-81F9-7EAFB5D5A224}" type="datetimeFigureOut">
              <a:rPr lang="nl-NL" smtClean="0"/>
              <a:t>20-4-2022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867084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016EC3E3-FA46-4465-81F9-7EAFB5D5A224}" type="datetimeFigureOut">
              <a:rPr lang="nl-NL" smtClean="0"/>
              <a:t>20-4-2022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1836426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16EC3E3-FA46-4465-81F9-7EAFB5D5A224}"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2278783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16EC3E3-FA46-4465-81F9-7EAFB5D5A224}" type="datetimeFigureOut">
              <a:rPr lang="nl-NL" smtClean="0"/>
              <a:t>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0A685B-1438-4B0B-968B-3818C930BB25}" type="slidenum">
              <a:rPr lang="nl-NL" smtClean="0"/>
              <a:t>‹#›</a:t>
            </a:fld>
            <a:endParaRPr lang="nl-NL"/>
          </a:p>
        </p:txBody>
      </p:sp>
    </p:spTree>
    <p:extLst>
      <p:ext uri="{BB962C8B-B14F-4D97-AF65-F5344CB8AC3E}">
        <p14:creationId xmlns:p14="http://schemas.microsoft.com/office/powerpoint/2010/main" val="207423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4753-CDCA-46CA-946F-FC981F79638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743ABCC-630A-41EE-93BB-5D46DFA2EE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EA2F9B46-8808-489E-8178-BA6B1C8CA1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950D27EC-1201-494D-A44C-C5B8A8CAF290}"/>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6" name="Footer Placeholder 5">
            <a:extLst>
              <a:ext uri="{FF2B5EF4-FFF2-40B4-BE49-F238E27FC236}">
                <a16:creationId xmlns:a16="http://schemas.microsoft.com/office/drawing/2014/main" id="{8B868FAB-E1D6-45DF-B571-86AF63F8D64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085BAA95-2BF2-44A4-B600-F8F2857E6C97}"/>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160815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6C7E-6439-4DCC-8728-25C49A767CC9}"/>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9EE2511-E0C9-4077-ABD1-A866F077A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22AB5B-E65C-49D0-A4AD-63EC5F399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D9F77F5-A825-47E8-913A-E8D643741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E2F66E-D34A-4386-9BF2-2DBBD4EB3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C6FF33C1-1C6F-41BB-980A-B519887FE2E6}"/>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8" name="Footer Placeholder 7">
            <a:extLst>
              <a:ext uri="{FF2B5EF4-FFF2-40B4-BE49-F238E27FC236}">
                <a16:creationId xmlns:a16="http://schemas.microsoft.com/office/drawing/2014/main" id="{A2723FCA-33FA-47C6-9C36-67ED57408A9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15CA1E5B-AD07-4E89-B6A8-5737C7096BD0}"/>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303300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9A72-FACC-4453-9861-3897D21D9703}"/>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EB8087A-CEAE-4AF7-99B9-07E16C829069}"/>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4" name="Footer Placeholder 3">
            <a:extLst>
              <a:ext uri="{FF2B5EF4-FFF2-40B4-BE49-F238E27FC236}">
                <a16:creationId xmlns:a16="http://schemas.microsoft.com/office/drawing/2014/main" id="{3CFCC618-353C-4A1A-BD9E-AF79083ED99F}"/>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012AAD6C-22BE-4881-A65B-1F68171D5BAF}"/>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310657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14B7C-885F-42A7-94A7-38F477024E58}"/>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3" name="Footer Placeholder 2">
            <a:extLst>
              <a:ext uri="{FF2B5EF4-FFF2-40B4-BE49-F238E27FC236}">
                <a16:creationId xmlns:a16="http://schemas.microsoft.com/office/drawing/2014/main" id="{0DFC824C-1D23-49A7-BD71-3C6E5CA54281}"/>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4E5090BA-81D1-40C6-BBD2-C32B1C3453F9}"/>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183998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73EB-8353-4506-9C43-43D7236CF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62006620-DAB1-4EDC-AAE3-6BEFF6F2C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1DFA2D46-418F-4C78-993D-C0ED03D72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83B7A-3747-4008-8E1D-292BADBFE92F}"/>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6" name="Footer Placeholder 5">
            <a:extLst>
              <a:ext uri="{FF2B5EF4-FFF2-40B4-BE49-F238E27FC236}">
                <a16:creationId xmlns:a16="http://schemas.microsoft.com/office/drawing/2014/main" id="{6CECB5A8-FA71-4D99-A88A-8BD4E3339F5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B132403-9274-468D-9873-D4244150AB9D}"/>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43632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052A-4A81-42A5-A0BD-25438D532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FDA0C71F-4B19-435C-B993-7CBF8E987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DCF85F7-9751-4D8B-B10B-36C70D554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C322D-418C-4663-BF3C-6797882140BE}"/>
              </a:ext>
            </a:extLst>
          </p:cNvPr>
          <p:cNvSpPr>
            <a:spLocks noGrp="1"/>
          </p:cNvSpPr>
          <p:nvPr>
            <p:ph type="dt" sz="half" idx="10"/>
          </p:nvPr>
        </p:nvSpPr>
        <p:spPr/>
        <p:txBody>
          <a:bodyPr/>
          <a:lstStyle/>
          <a:p>
            <a:fld id="{43C32949-D527-43DC-A13F-880902A03E67}" type="datetimeFigureOut">
              <a:rPr lang="nl-NL" smtClean="0"/>
              <a:t>20-4-2022</a:t>
            </a:fld>
            <a:endParaRPr lang="nl-NL"/>
          </a:p>
        </p:txBody>
      </p:sp>
      <p:sp>
        <p:nvSpPr>
          <p:cNvPr id="6" name="Footer Placeholder 5">
            <a:extLst>
              <a:ext uri="{FF2B5EF4-FFF2-40B4-BE49-F238E27FC236}">
                <a16:creationId xmlns:a16="http://schemas.microsoft.com/office/drawing/2014/main" id="{F2C54B0E-BFF9-44A2-A781-C69E42A62CF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95B4153-4096-413C-89F3-AEC38C106BEA}"/>
              </a:ext>
            </a:extLst>
          </p:cNvPr>
          <p:cNvSpPr>
            <a:spLocks noGrp="1"/>
          </p:cNvSpPr>
          <p:nvPr>
            <p:ph type="sldNum" sz="quarter" idx="12"/>
          </p:nvPr>
        </p:nvSpPr>
        <p:spPr/>
        <p:txBody>
          <a:bodyPr/>
          <a:lstStyle/>
          <a:p>
            <a:fld id="{7FBFE6B4-8F92-4E6E-AA75-FB8848BCBBFE}" type="slidenum">
              <a:rPr lang="nl-NL" smtClean="0"/>
              <a:t>‹#›</a:t>
            </a:fld>
            <a:endParaRPr lang="nl-NL"/>
          </a:p>
        </p:txBody>
      </p:sp>
    </p:spTree>
    <p:extLst>
      <p:ext uri="{BB962C8B-B14F-4D97-AF65-F5344CB8AC3E}">
        <p14:creationId xmlns:p14="http://schemas.microsoft.com/office/powerpoint/2010/main" val="227030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8B34F-7AB8-489F-A66F-66B0AB675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34030D7-0077-4B7A-BDF9-722B9A121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EF72612-BE0C-4DBA-B894-088794D44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32949-D527-43DC-A13F-880902A03E67}" type="datetimeFigureOut">
              <a:rPr lang="nl-NL" smtClean="0"/>
              <a:t>20-4-2022</a:t>
            </a:fld>
            <a:endParaRPr lang="nl-NL"/>
          </a:p>
        </p:txBody>
      </p:sp>
      <p:sp>
        <p:nvSpPr>
          <p:cNvPr id="5" name="Footer Placeholder 4">
            <a:extLst>
              <a:ext uri="{FF2B5EF4-FFF2-40B4-BE49-F238E27FC236}">
                <a16:creationId xmlns:a16="http://schemas.microsoft.com/office/drawing/2014/main" id="{5BC6E58B-7184-4A42-AE9D-CDE464E77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ECFE996A-0152-4C17-BC7E-CDF3C6562B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FE6B4-8F92-4E6E-AA75-FB8848BCBBFE}" type="slidenum">
              <a:rPr lang="nl-NL" smtClean="0"/>
              <a:t>‹#›</a:t>
            </a:fld>
            <a:endParaRPr lang="nl-NL"/>
          </a:p>
        </p:txBody>
      </p:sp>
    </p:spTree>
    <p:extLst>
      <p:ext uri="{BB962C8B-B14F-4D97-AF65-F5344CB8AC3E}">
        <p14:creationId xmlns:p14="http://schemas.microsoft.com/office/powerpoint/2010/main" val="159010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2738-4922-0648-BDE8-35216C522155}"/>
              </a:ext>
            </a:extLst>
          </p:cNvPr>
          <p:cNvSpPr>
            <a:spLocks noGrp="1"/>
          </p:cNvSpPr>
          <p:nvPr>
            <p:ph type="title"/>
          </p:nvPr>
        </p:nvSpPr>
        <p:spPr>
          <a:xfrm>
            <a:off x="550863" y="476250"/>
            <a:ext cx="11090275" cy="1009651"/>
          </a:xfrm>
          <a:prstGeom prst="rect">
            <a:avLst/>
          </a:prstGeom>
        </p:spPr>
        <p:txBody>
          <a:bodyPr vert="horz" lIns="0" tIns="45720" rIns="91440" bIns="45720" rtlCol="0" anchor="ctr">
            <a:normAutofit/>
          </a:bodyPr>
          <a:lstStyle/>
          <a:p>
            <a:r>
              <a:rPr lang="nl-NL" dirty="0"/>
              <a:t>Klik om stijl te bewerken</a:t>
            </a:r>
            <a:endParaRPr lang="en-US" dirty="0"/>
          </a:p>
        </p:txBody>
      </p:sp>
      <p:sp>
        <p:nvSpPr>
          <p:cNvPr id="3" name="Text Placeholder 2">
            <a:extLst>
              <a:ext uri="{FF2B5EF4-FFF2-40B4-BE49-F238E27FC236}">
                <a16:creationId xmlns:a16="http://schemas.microsoft.com/office/drawing/2014/main" id="{E4974C5E-6F99-5E4E-8935-D507F12EC384}"/>
              </a:ext>
            </a:extLst>
          </p:cNvPr>
          <p:cNvSpPr>
            <a:spLocks noGrp="1"/>
          </p:cNvSpPr>
          <p:nvPr>
            <p:ph type="body" idx="1"/>
          </p:nvPr>
        </p:nvSpPr>
        <p:spPr>
          <a:xfrm>
            <a:off x="550863" y="1825625"/>
            <a:ext cx="11090275" cy="4351338"/>
          </a:xfrm>
          <a:prstGeom prst="rect">
            <a:avLst/>
          </a:prstGeom>
        </p:spPr>
        <p:txBody>
          <a:bodyPr vert="horz" lIns="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4" name="Date Placeholder 3">
            <a:extLst>
              <a:ext uri="{FF2B5EF4-FFF2-40B4-BE49-F238E27FC236}">
                <a16:creationId xmlns:a16="http://schemas.microsoft.com/office/drawing/2014/main" id="{09BCDAA8-9D7C-144B-86EC-3A98055988A9}"/>
              </a:ext>
            </a:extLst>
          </p:cNvPr>
          <p:cNvSpPr>
            <a:spLocks noGrp="1"/>
          </p:cNvSpPr>
          <p:nvPr>
            <p:ph type="dt" sz="half" idx="2"/>
          </p:nvPr>
        </p:nvSpPr>
        <p:spPr>
          <a:xfrm>
            <a:off x="479376" y="6356350"/>
            <a:ext cx="2814686" cy="365125"/>
          </a:xfrm>
          <a:prstGeom prst="rect">
            <a:avLst/>
          </a:prstGeom>
        </p:spPr>
        <p:txBody>
          <a:bodyPr vert="horz" lIns="91440" tIns="45720" rIns="91440" bIns="45720" rtlCol="0" anchor="ctr"/>
          <a:lstStyle>
            <a:lvl1pPr algn="l">
              <a:defRPr sz="1100" b="0" i="0">
                <a:solidFill>
                  <a:schemeClr val="tx1">
                    <a:tint val="75000"/>
                  </a:schemeClr>
                </a:solidFill>
                <a:latin typeface="Arial" panose="020B0604020202020204" pitchFamily="34" charset="0"/>
              </a:defRPr>
            </a:lvl1pPr>
          </a:lstStyle>
          <a:p>
            <a:fld id="{FA7E01F0-4D7D-EF43-B804-D4924E605778}" type="datetime4">
              <a:rPr lang="nl-NL" smtClean="0"/>
              <a:t>20 april 2022</a:t>
            </a:fld>
            <a:endParaRPr lang="en-US" dirty="0"/>
          </a:p>
        </p:txBody>
      </p:sp>
      <p:sp>
        <p:nvSpPr>
          <p:cNvPr id="5" name="Footer Placeholder 4">
            <a:extLst>
              <a:ext uri="{FF2B5EF4-FFF2-40B4-BE49-F238E27FC236}">
                <a16:creationId xmlns:a16="http://schemas.microsoft.com/office/drawing/2014/main" id="{4BE52E4E-3B4A-8A4D-8CF5-2FFAEAFA64D2}"/>
              </a:ext>
            </a:extLst>
          </p:cNvPr>
          <p:cNvSpPr>
            <a:spLocks noGrp="1"/>
          </p:cNvSpPr>
          <p:nvPr>
            <p:ph type="ftr" sz="quarter" idx="3"/>
          </p:nvPr>
        </p:nvSpPr>
        <p:spPr>
          <a:xfrm>
            <a:off x="6602400" y="6356350"/>
            <a:ext cx="4752000" cy="363600"/>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r>
              <a:rPr lang="nl-NL" noProof="0" dirty="0"/>
              <a:t>NAAM PRESENTATIE</a:t>
            </a:r>
          </a:p>
        </p:txBody>
      </p:sp>
      <p:sp>
        <p:nvSpPr>
          <p:cNvPr id="6" name="Slide Number Placeholder 5">
            <a:extLst>
              <a:ext uri="{FF2B5EF4-FFF2-40B4-BE49-F238E27FC236}">
                <a16:creationId xmlns:a16="http://schemas.microsoft.com/office/drawing/2014/main" id="{19801C2E-C291-CC4F-B519-367589415ABA}"/>
              </a:ext>
            </a:extLst>
          </p:cNvPr>
          <p:cNvSpPr>
            <a:spLocks noGrp="1"/>
          </p:cNvSpPr>
          <p:nvPr>
            <p:ph type="sldNum" sz="quarter" idx="4"/>
          </p:nvPr>
        </p:nvSpPr>
        <p:spPr>
          <a:xfrm>
            <a:off x="11641138" y="6356350"/>
            <a:ext cx="366414" cy="365125"/>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fld id="{EC1B0D69-B8A6-8744-9E7E-380CD2AD97F8}" type="slidenum">
              <a:rPr lang="nl-NL" noProof="0" smtClean="0"/>
              <a:pPr/>
              <a:t>‹#›</a:t>
            </a:fld>
            <a:endParaRPr lang="nl-NL" noProof="0" dirty="0"/>
          </a:p>
        </p:txBody>
      </p:sp>
      <p:grpSp>
        <p:nvGrpSpPr>
          <p:cNvPr id="7" name="Group 6">
            <a:extLst>
              <a:ext uri="{FF2B5EF4-FFF2-40B4-BE49-F238E27FC236}">
                <a16:creationId xmlns:a16="http://schemas.microsoft.com/office/drawing/2014/main" id="{C0FDCB9A-8761-334E-B1B4-D2DA4945FFAB}"/>
              </a:ext>
            </a:extLst>
          </p:cNvPr>
          <p:cNvGrpSpPr/>
          <p:nvPr userDrawn="1"/>
        </p:nvGrpSpPr>
        <p:grpSpPr>
          <a:xfrm>
            <a:off x="11496599" y="332656"/>
            <a:ext cx="407012" cy="348834"/>
            <a:chOff x="11496599" y="332656"/>
            <a:chExt cx="407012" cy="348834"/>
          </a:xfrm>
        </p:grpSpPr>
        <p:sp>
          <p:nvSpPr>
            <p:cNvPr id="8" name="Freeform 7">
              <a:extLst>
                <a:ext uri="{FF2B5EF4-FFF2-40B4-BE49-F238E27FC236}">
                  <a16:creationId xmlns:a16="http://schemas.microsoft.com/office/drawing/2014/main" id="{FC70E99D-78B4-B649-86A3-99FA95F8B9EA}"/>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9" name="Shape">
              <a:extLst>
                <a:ext uri="{FF2B5EF4-FFF2-40B4-BE49-F238E27FC236}">
                  <a16:creationId xmlns:a16="http://schemas.microsoft.com/office/drawing/2014/main" id="{470A971C-1229-3147-818F-F169AF366571}"/>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36116053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p:txStyles>
    <p:titleStyle>
      <a:lvl1pPr algn="l" defTabSz="914400" rtl="0" eaLnBrk="1" latinLnBrk="0" hangingPunct="1">
        <a:lnSpc>
          <a:spcPct val="90000"/>
        </a:lnSpc>
        <a:spcBef>
          <a:spcPct val="0"/>
        </a:spcBef>
        <a:buNone/>
        <a:defRPr sz="4400" b="0" i="0" kern="1200">
          <a:solidFill>
            <a:srgbClr val="0099D4"/>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600"/>
        </a:spcBef>
        <a:buClr>
          <a:srgbClr val="0099D4"/>
        </a:buClr>
        <a:buFont typeface="Arial" panose="020B0604020202020204" pitchFamily="34" charset="0"/>
        <a:buNone/>
        <a:tabLst/>
        <a:defRPr sz="1800" b="0" i="0" kern="1200">
          <a:solidFill>
            <a:schemeClr val="tx1"/>
          </a:solidFill>
          <a:latin typeface="Arial" panose="020B0604020202020204" pitchFamily="34" charset="0"/>
          <a:ea typeface="+mn-ea"/>
          <a:cs typeface="+mn-cs"/>
        </a:defRPr>
      </a:lvl1pPr>
      <a:lvl2pPr marL="269875"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2pPr>
      <a:lvl3pPr marL="533400"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3pPr>
      <a:lvl4pPr marL="804863" indent="-271463"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4pPr>
      <a:lvl5pPr marL="1068388"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158">
          <p15:clr>
            <a:srgbClr val="F26B43"/>
          </p15:clr>
        </p15:guide>
        <p15:guide id="4" orient="horz" pos="436">
          <p15:clr>
            <a:srgbClr val="F26B43"/>
          </p15:clr>
        </p15:guide>
        <p15:guide id="5" orient="horz" pos="300">
          <p15:clr>
            <a:srgbClr val="F26B43"/>
          </p15:clr>
        </p15:guide>
        <p15:guide id="6" pos="347">
          <p15:clr>
            <a:srgbClr val="F26B43"/>
          </p15:clr>
        </p15:guide>
        <p15:guide id="7" pos="7333">
          <p15:clr>
            <a:srgbClr val="F26B43"/>
          </p15:clr>
        </p15:guide>
        <p15:guide id="8" orient="horz" pos="4065">
          <p15:clr>
            <a:srgbClr val="F26B43"/>
          </p15:clr>
        </p15:guide>
        <p15:guide id="9" pos="3522">
          <p15:clr>
            <a:srgbClr val="F26B43"/>
          </p15:clr>
        </p15:guide>
        <p15:guide id="10" orient="horz" pos="1480">
          <p15:clr>
            <a:srgbClr val="F26B43"/>
          </p15:clr>
        </p15:guide>
        <p15:guide id="11" orient="horz" pos="3884">
          <p15:clr>
            <a:srgbClr val="F26B43"/>
          </p15:clr>
        </p15:guide>
        <p15:guide id="12" orient="horz" pos="12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EC3E3-FA46-4465-81F9-7EAFB5D5A224}" type="datetimeFigureOut">
              <a:rPr lang="nl-NL" smtClean="0"/>
              <a:t>20-4-2022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685B-1438-4B0B-968B-3818C930BB25}" type="slidenum">
              <a:rPr lang="nl-NL" smtClean="0"/>
              <a:t>‹#›</a:t>
            </a:fld>
            <a:endParaRPr lang="nl-NL"/>
          </a:p>
        </p:txBody>
      </p:sp>
    </p:spTree>
    <p:extLst>
      <p:ext uri="{BB962C8B-B14F-4D97-AF65-F5344CB8AC3E}">
        <p14:creationId xmlns:p14="http://schemas.microsoft.com/office/powerpoint/2010/main" val="41538234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dn.jwplayer.com/players/wqIwNJZZ-inyaF4Qe.html" TargetMode="External"/><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hyperlink" Target="https://www.hu.nl/onderzoek/werken-in-onderwij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18" Type="http://schemas.openxmlformats.org/officeDocument/2006/relationships/customXml" Target="../ink/ink10.xml"/><Relationship Id="rId3" Type="http://schemas.openxmlformats.org/officeDocument/2006/relationships/customXml" Target="../ink/ink1.xml"/><Relationship Id="rId21" Type="http://schemas.openxmlformats.org/officeDocument/2006/relationships/customXml" Target="../ink/ink13.xml"/><Relationship Id="rId7" Type="http://schemas.openxmlformats.org/officeDocument/2006/relationships/customXml" Target="../ink/ink3.xml"/><Relationship Id="rId12" Type="http://schemas.openxmlformats.org/officeDocument/2006/relationships/image" Target="../media/image12.png"/><Relationship Id="rId17" Type="http://schemas.openxmlformats.org/officeDocument/2006/relationships/customXml" Target="../ink/ink9.xml"/><Relationship Id="rId2" Type="http://schemas.openxmlformats.org/officeDocument/2006/relationships/image" Target="../media/image3.png"/><Relationship Id="rId16" Type="http://schemas.openxmlformats.org/officeDocument/2006/relationships/customXml" Target="../ink/ink8.xml"/><Relationship Id="rId20" Type="http://schemas.openxmlformats.org/officeDocument/2006/relationships/customXml" Target="../ink/ink1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1.png"/><Relationship Id="rId19" Type="http://schemas.openxmlformats.org/officeDocument/2006/relationships/customXml" Target="../ink/ink11.xml"/><Relationship Id="rId4" Type="http://schemas.openxmlformats.org/officeDocument/2006/relationships/image" Target="../media/image80.png"/><Relationship Id="rId9" Type="http://schemas.openxmlformats.org/officeDocument/2006/relationships/customXml" Target="../ink/ink4.xml"/><Relationship Id="rId1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mailto:Patricia.brouwer@hu.nl" TargetMode="External"/><Relationship Id="rId4" Type="http://schemas.openxmlformats.org/officeDocument/2006/relationships/diagramQuickStyle" Target="../diagrams/quickStyle1.xml"/><Relationship Id="rId9" Type="http://schemas.openxmlformats.org/officeDocument/2006/relationships/hyperlink" Target="mailto:Mieke.koeslag-kreunen@hu.n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64A64A-324A-0347-9067-1916E2DEC92D}"/>
              </a:ext>
            </a:extLst>
          </p:cNvPr>
          <p:cNvSpPr>
            <a:spLocks noGrp="1"/>
          </p:cNvSpPr>
          <p:nvPr>
            <p:ph type="ctrTitle"/>
          </p:nvPr>
        </p:nvSpPr>
        <p:spPr>
          <a:xfrm>
            <a:off x="0" y="740044"/>
            <a:ext cx="6095998" cy="2850650"/>
          </a:xfrm>
        </p:spPr>
        <p:txBody>
          <a:bodyPr anchor="ctr">
            <a:noAutofit/>
          </a:bodyPr>
          <a:lstStyle/>
          <a:p>
            <a:pPr algn="ctr"/>
            <a:r>
              <a:rPr lang="nl-NL" sz="4800" dirty="0">
                <a:latin typeface="Arial Black" panose="020B0A04020102020204" pitchFamily="34" charset="0"/>
                <a:cs typeface="Arial" panose="020B0604020202020204" pitchFamily="34" charset="0"/>
              </a:rPr>
              <a:t>Meer werkplezier? Teams aan het roer!</a:t>
            </a:r>
            <a:endParaRPr lang="nl-NL" sz="5400" b="1" dirty="0">
              <a:latin typeface="Arial Black" panose="020B0A040201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224E7B7D-FA7E-7245-8D67-28F97910C800}"/>
              </a:ext>
            </a:extLst>
          </p:cNvPr>
          <p:cNvSpPr>
            <a:spLocks noGrp="1"/>
          </p:cNvSpPr>
          <p:nvPr>
            <p:ph type="body" sz="quarter" idx="13"/>
          </p:nvPr>
        </p:nvSpPr>
        <p:spPr>
          <a:xfrm>
            <a:off x="271219" y="3754088"/>
            <a:ext cx="5606513" cy="1806497"/>
          </a:xfrm>
        </p:spPr>
        <p:txBody>
          <a:bodyPr>
            <a:normAutofit/>
          </a:bodyPr>
          <a:lstStyle/>
          <a:p>
            <a:endParaRPr lang="nl-NL" sz="2000" dirty="0">
              <a:latin typeface="Arial Black" panose="020B0A04020102020204" pitchFamily="34" charset="0"/>
            </a:endParaRPr>
          </a:p>
          <a:p>
            <a:r>
              <a:rPr lang="nl-NL" sz="2000" dirty="0">
                <a:latin typeface="Calibri Light" panose="020F0302020204030204" pitchFamily="34" charset="0"/>
                <a:cs typeface="Calibri Light" panose="020F0302020204030204" pitchFamily="34" charset="0"/>
              </a:rPr>
              <a:t>Inspiratiesessie SOM 20 april 2022</a:t>
            </a:r>
          </a:p>
          <a:p>
            <a:r>
              <a:rPr lang="nl-NL" sz="2000" dirty="0">
                <a:latin typeface="Calibri Light" panose="020F0302020204030204" pitchFamily="34" charset="0"/>
                <a:cs typeface="Calibri Light" panose="020F0302020204030204" pitchFamily="34" charset="0"/>
              </a:rPr>
              <a:t>Dr. Patricia Brouwer en dr. Mieke Koeslag-Kreunen</a:t>
            </a:r>
          </a:p>
          <a:p>
            <a:endParaRPr lang="nl-NL" dirty="0"/>
          </a:p>
        </p:txBody>
      </p:sp>
      <p:pic>
        <p:nvPicPr>
          <p:cNvPr id="13" name="Picture 12" descr="A group of women standing around a table&#10;&#10;Description automatically generated with low confidence">
            <a:extLst>
              <a:ext uri="{FF2B5EF4-FFF2-40B4-BE49-F238E27FC236}">
                <a16:creationId xmlns:a16="http://schemas.microsoft.com/office/drawing/2014/main" id="{9B150F38-2105-4F17-B0A2-2ADB7E84D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0"/>
            <a:ext cx="6096001" cy="3196710"/>
          </a:xfrm>
          <a:prstGeom prst="rect">
            <a:avLst/>
          </a:prstGeom>
        </p:spPr>
      </p:pic>
      <p:sp>
        <p:nvSpPr>
          <p:cNvPr id="15" name="TextBox 14">
            <a:extLst>
              <a:ext uri="{FF2B5EF4-FFF2-40B4-BE49-F238E27FC236}">
                <a16:creationId xmlns:a16="http://schemas.microsoft.com/office/drawing/2014/main" id="{DD153D0B-B1D0-41EF-9F00-452A9753CE86}"/>
              </a:ext>
            </a:extLst>
          </p:cNvPr>
          <p:cNvSpPr txBox="1"/>
          <p:nvPr/>
        </p:nvSpPr>
        <p:spPr>
          <a:xfrm>
            <a:off x="6562238" y="3234537"/>
            <a:ext cx="5163521" cy="2400657"/>
          </a:xfrm>
          <a:prstGeom prst="rect">
            <a:avLst/>
          </a:prstGeom>
          <a:noFill/>
        </p:spPr>
        <p:txBody>
          <a:bodyPr wrap="square">
            <a:spAutoFit/>
          </a:bodyPr>
          <a:lstStyle/>
          <a:p>
            <a:pPr algn="ctr"/>
            <a:r>
              <a:rPr lang="nl-NL" sz="3200" dirty="0">
                <a:latin typeface="Calibri Light" panose="020F0302020204030204" pitchFamily="34" charset="0"/>
                <a:cs typeface="Calibri Light" panose="020F0302020204030204" pitchFamily="34" charset="0"/>
              </a:rPr>
              <a:t>Lectoraat </a:t>
            </a:r>
          </a:p>
          <a:p>
            <a:pPr algn="ctr"/>
            <a:r>
              <a:rPr lang="nl-NL" sz="3200" dirty="0">
                <a:latin typeface="Calibri Light" panose="020F0302020204030204" pitchFamily="34" charset="0"/>
                <a:cs typeface="Calibri Light" panose="020F0302020204030204" pitchFamily="34" charset="0"/>
              </a:rPr>
              <a:t>Werken in Onderwijs</a:t>
            </a:r>
          </a:p>
          <a:p>
            <a:endParaRPr lang="nl-NL"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r>
              <a:rPr lang="nl-NL"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video van het lectoraat: </a:t>
            </a:r>
            <a:r>
              <a:rPr lang="nl-NL" sz="1600"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3"/>
              </a:rPr>
              <a:t>https://cdn.jwplayer.com/players/wqIwNJZZ-inyaF4Qe.html</a:t>
            </a:r>
            <a:r>
              <a:rPr lang="nl-NL" sz="16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p>
          <a:p>
            <a:r>
              <a:rPr lang="nl-NL" dirty="0">
                <a:latin typeface="Calibri Light" panose="020F0302020204030204" pitchFamily="34" charset="0"/>
                <a:cs typeface="Calibri Light" panose="020F0302020204030204" pitchFamily="34" charset="0"/>
              </a:rPr>
              <a:t>website: </a:t>
            </a:r>
            <a:r>
              <a:rPr lang="nl-NL" sz="1600" dirty="0">
                <a:latin typeface="Calibri Light" panose="020F0302020204030204" pitchFamily="34" charset="0"/>
                <a:cs typeface="Calibri Light" panose="020F0302020204030204" pitchFamily="34" charset="0"/>
                <a:hlinkClick r:id="rId4"/>
              </a:rPr>
              <a:t>https://www.hu.nl/onderzoek/werken-in-onderwijs</a:t>
            </a:r>
            <a:r>
              <a:rPr lang="nl-NL" sz="1600" dirty="0">
                <a:latin typeface="Calibri Light" panose="020F0302020204030204" pitchFamily="34" charset="0"/>
                <a:cs typeface="Calibri Light" panose="020F0302020204030204" pitchFamily="34" charset="0"/>
              </a:rPr>
              <a:t> </a:t>
            </a:r>
            <a:endParaRPr lang="nl-NL"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1770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B3BC-E55D-45F5-824F-81C9DD9D2B15}"/>
              </a:ext>
            </a:extLst>
          </p:cNvPr>
          <p:cNvSpPr>
            <a:spLocks noGrp="1"/>
          </p:cNvSpPr>
          <p:nvPr>
            <p:ph type="title"/>
          </p:nvPr>
        </p:nvSpPr>
        <p:spPr>
          <a:xfrm>
            <a:off x="550862" y="1038225"/>
            <a:ext cx="11090275" cy="3988264"/>
          </a:xfrm>
        </p:spPr>
        <p:txBody>
          <a:bodyPr anchor="ctr"/>
          <a:lstStyle/>
          <a:p>
            <a:pPr algn="ctr"/>
            <a:r>
              <a:rPr lang="nl-NL" dirty="0">
                <a:latin typeface="Calibri Light" panose="020F0302020204030204" pitchFamily="34" charset="0"/>
                <a:cs typeface="Calibri Light" panose="020F0302020204030204" pitchFamily="34" charset="0"/>
              </a:rPr>
              <a:t>Neem een team in gedachten waar je lid van bent of leiding aan geeft</a:t>
            </a:r>
            <a:br>
              <a:rPr lang="nl-NL" dirty="0">
                <a:latin typeface="Arial Black" panose="020B0A04020102020204" pitchFamily="34" charset="0"/>
              </a:rPr>
            </a:br>
            <a:br>
              <a:rPr lang="nl-NL" dirty="0">
                <a:latin typeface="Arial Black" panose="020B0A04020102020204" pitchFamily="34" charset="0"/>
              </a:rPr>
            </a:br>
            <a:r>
              <a:rPr lang="nl-NL" dirty="0">
                <a:latin typeface="Arial Black" panose="020B0A04020102020204" pitchFamily="34" charset="0"/>
              </a:rPr>
              <a:t>Teken het organogram* van jouw organisatie met de plek van dat team daarin</a:t>
            </a:r>
            <a:endParaRPr lang="nl-NL" dirty="0">
              <a:cs typeface="Arial" panose="020B0604020202020204" pitchFamily="34" charset="0"/>
            </a:endParaRPr>
          </a:p>
        </p:txBody>
      </p:sp>
      <p:sp>
        <p:nvSpPr>
          <p:cNvPr id="6" name="TextBox 5">
            <a:extLst>
              <a:ext uri="{FF2B5EF4-FFF2-40B4-BE49-F238E27FC236}">
                <a16:creationId xmlns:a16="http://schemas.microsoft.com/office/drawing/2014/main" id="{10CBC596-D155-4BB1-A2C0-AC8B50217BBC}"/>
              </a:ext>
            </a:extLst>
          </p:cNvPr>
          <p:cNvSpPr txBox="1"/>
          <p:nvPr/>
        </p:nvSpPr>
        <p:spPr>
          <a:xfrm>
            <a:off x="5862801" y="5448656"/>
            <a:ext cx="6096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 =inrichting van de arbeidsorganisatie om het centrale doel te realiseren</a:t>
            </a:r>
          </a:p>
        </p:txBody>
      </p:sp>
    </p:spTree>
    <p:extLst>
      <p:ext uri="{BB962C8B-B14F-4D97-AF65-F5344CB8AC3E}">
        <p14:creationId xmlns:p14="http://schemas.microsoft.com/office/powerpoint/2010/main" val="7595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B3BC-E55D-45F5-824F-81C9DD9D2B15}"/>
              </a:ext>
            </a:extLst>
          </p:cNvPr>
          <p:cNvSpPr>
            <a:spLocks noGrp="1"/>
          </p:cNvSpPr>
          <p:nvPr>
            <p:ph type="title"/>
          </p:nvPr>
        </p:nvSpPr>
        <p:spPr>
          <a:xfrm>
            <a:off x="364211" y="225798"/>
            <a:ext cx="11087762" cy="1424771"/>
          </a:xfrm>
        </p:spPr>
        <p:txBody>
          <a:bodyPr anchor="ctr"/>
          <a:lstStyle/>
          <a:p>
            <a:pPr algn="ctr"/>
            <a:r>
              <a:rPr lang="nl-NL" dirty="0">
                <a:latin typeface="Arial Black" panose="020B0A04020102020204" pitchFamily="34" charset="0"/>
              </a:rPr>
              <a:t>Bekijk elkaars organogram </a:t>
            </a:r>
            <a:br>
              <a:rPr lang="nl-NL" dirty="0">
                <a:latin typeface="Arial Black" panose="020B0A04020102020204" pitchFamily="34" charset="0"/>
              </a:rPr>
            </a:br>
            <a:r>
              <a:rPr lang="nl-NL" dirty="0">
                <a:latin typeface="Arial Black" panose="020B0A04020102020204" pitchFamily="34" charset="0"/>
              </a:rPr>
              <a:t>en ga in dialoog</a:t>
            </a:r>
            <a:endParaRPr lang="nl-NL" dirty="0">
              <a:cs typeface="Arial" panose="020B0604020202020204" pitchFamily="34" charset="0"/>
            </a:endParaRPr>
          </a:p>
        </p:txBody>
      </p:sp>
      <p:sp>
        <p:nvSpPr>
          <p:cNvPr id="6" name="TextBox 5">
            <a:extLst>
              <a:ext uri="{FF2B5EF4-FFF2-40B4-BE49-F238E27FC236}">
                <a16:creationId xmlns:a16="http://schemas.microsoft.com/office/drawing/2014/main" id="{10CBC596-D155-4BB1-A2C0-AC8B50217BBC}"/>
              </a:ext>
            </a:extLst>
          </p:cNvPr>
          <p:cNvSpPr txBox="1"/>
          <p:nvPr/>
        </p:nvSpPr>
        <p:spPr>
          <a:xfrm>
            <a:off x="271463" y="2110211"/>
            <a:ext cx="5121947"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1. Structuur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Van welk(e) team(s) ben jij een kernlid?</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Waar zit die in het organogram?</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Wat is jullie gemeenschappelijke taak?</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Is dit een onderwijsteam?</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Zo ja, hoeveel % van het onderwijsdeel waar dit team verantwoordelijk voor is wordt door dit team verzorgd?</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Zijn ieders rollen bekend?</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Hoe komen jullie tot besluiten?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In hoeverre heb je mandaat?</a:t>
            </a:r>
          </a:p>
        </p:txBody>
      </p:sp>
      <p:sp>
        <p:nvSpPr>
          <p:cNvPr id="5" name="TextBox 4">
            <a:extLst>
              <a:ext uri="{FF2B5EF4-FFF2-40B4-BE49-F238E27FC236}">
                <a16:creationId xmlns:a16="http://schemas.microsoft.com/office/drawing/2014/main" id="{39C3E132-B0B4-4165-90D6-3C5429AEA78A}"/>
              </a:ext>
            </a:extLst>
          </p:cNvPr>
          <p:cNvSpPr txBox="1"/>
          <p:nvPr/>
        </p:nvSpPr>
        <p:spPr>
          <a:xfrm>
            <a:off x="5814894" y="5111033"/>
            <a:ext cx="610564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2. Energiebronnen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Waar is jouw team goed in?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Over welke processen ben je tevreden?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Wat geeft jou energie in dit team?</a:t>
            </a:r>
          </a:p>
        </p:txBody>
      </p:sp>
      <p:sp>
        <p:nvSpPr>
          <p:cNvPr id="3" name="Rectangle 2">
            <a:extLst>
              <a:ext uri="{FF2B5EF4-FFF2-40B4-BE49-F238E27FC236}">
                <a16:creationId xmlns:a16="http://schemas.microsoft.com/office/drawing/2014/main" id="{D3881CB7-0899-4D64-8CD3-0C097FDEE0A2}"/>
              </a:ext>
            </a:extLst>
          </p:cNvPr>
          <p:cNvSpPr/>
          <p:nvPr/>
        </p:nvSpPr>
        <p:spPr>
          <a:xfrm>
            <a:off x="9003439" y="2166970"/>
            <a:ext cx="2448534" cy="2677656"/>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Twee vragen: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 is een verbeterpunt in de structuur?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 is een energiebron?</a:t>
            </a:r>
          </a:p>
        </p:txBody>
      </p:sp>
    </p:spTree>
    <p:extLst>
      <p:ext uri="{BB962C8B-B14F-4D97-AF65-F5344CB8AC3E}">
        <p14:creationId xmlns:p14="http://schemas.microsoft.com/office/powerpoint/2010/main" val="339185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latin typeface="Calibri Light" panose="020F0302020204030204" pitchFamily="34" charset="0"/>
                <a:cs typeface="Calibri Light" panose="020F0302020204030204" pitchFamily="34" charset="0"/>
              </a:rPr>
              <a:t>Kenmerken van een ondersteunende arbeidsorganisatie-inrichting voor teamwerk</a:t>
            </a:r>
          </a:p>
        </p:txBody>
      </p:sp>
      <p:sp>
        <p:nvSpPr>
          <p:cNvPr id="3" name="Tijdelijke aanduiding voor inhoud 2"/>
          <p:cNvSpPr>
            <a:spLocks noGrp="1"/>
          </p:cNvSpPr>
          <p:nvPr>
            <p:ph idx="1"/>
          </p:nvPr>
        </p:nvSpPr>
        <p:spPr/>
        <p:txBody>
          <a:bodyPr>
            <a:normAutofit fontScale="77500" lnSpcReduction="20000"/>
          </a:bodyPr>
          <a:lstStyle/>
          <a:p>
            <a:r>
              <a:rPr lang="nl-NL" dirty="0">
                <a:latin typeface="Calibri Light" panose="020F0302020204030204" pitchFamily="34" charset="0"/>
                <a:cs typeface="Calibri Light" panose="020F0302020204030204" pitchFamily="34" charset="0"/>
              </a:rPr>
              <a:t>Primaire proces is leidend</a:t>
            </a:r>
          </a:p>
          <a:p>
            <a:r>
              <a:rPr lang="nl-NL" dirty="0">
                <a:latin typeface="Calibri Light" panose="020F0302020204030204" pitchFamily="34" charset="0"/>
                <a:cs typeface="Calibri Light" panose="020F0302020204030204" pitchFamily="34" charset="0"/>
              </a:rPr>
              <a:t>Sterke koppelingen met andere organisatieonderdelen</a:t>
            </a:r>
          </a:p>
          <a:p>
            <a:r>
              <a:rPr lang="nl-NL" dirty="0">
                <a:latin typeface="Calibri Light" panose="020F0302020204030204" pitchFamily="34" charset="0"/>
                <a:cs typeface="Calibri Light" panose="020F0302020204030204" pitchFamily="34" charset="0"/>
              </a:rPr>
              <a:t>Verantwoordelijkheden zoveel mogelijk in samenhang met zo min mogelijk opsplitsing van taken en verdeling van taken over verschillende personen</a:t>
            </a:r>
          </a:p>
          <a:p>
            <a:r>
              <a:rPr lang="nl-NL" dirty="0">
                <a:latin typeface="Calibri Light" panose="020F0302020204030204" pitchFamily="34" charset="0"/>
                <a:cs typeface="Calibri Light" panose="020F0302020204030204" pitchFamily="34" charset="0"/>
              </a:rPr>
              <a:t>Collectieve verantwoordelijkheid voor de gehele ontwikkeling van een groep studenten in een leerwegdeel belegd in een (onderwijs-)team</a:t>
            </a:r>
          </a:p>
          <a:p>
            <a:r>
              <a:rPr lang="nl-NL" dirty="0">
                <a:latin typeface="Calibri Light" panose="020F0302020204030204" pitchFamily="34" charset="0"/>
                <a:cs typeface="Calibri Light" panose="020F0302020204030204" pitchFamily="34" charset="0"/>
              </a:rPr>
              <a:t>Teams met een passende omvang </a:t>
            </a:r>
          </a:p>
          <a:p>
            <a:r>
              <a:rPr lang="nl-NL" dirty="0">
                <a:latin typeface="Calibri Light" panose="020F0302020204030204" pitchFamily="34" charset="0"/>
                <a:cs typeface="Calibri Light" panose="020F0302020204030204" pitchFamily="34" charset="0"/>
              </a:rPr>
              <a:t>Hoge dekkingsgraad van het verzorgen van onderwijsaanbod voor die groep studenten</a:t>
            </a:r>
          </a:p>
          <a:p>
            <a:r>
              <a:rPr lang="nl-NL" dirty="0">
                <a:latin typeface="Calibri Light" panose="020F0302020204030204" pitchFamily="34" charset="0"/>
                <a:cs typeface="Calibri Light" panose="020F0302020204030204" pitchFamily="34" charset="0"/>
              </a:rPr>
              <a:t>Duidelijke rollen en besluitvormingsprocedures in het team</a:t>
            </a:r>
          </a:p>
          <a:p>
            <a:r>
              <a:rPr lang="nl-NL" dirty="0">
                <a:latin typeface="Calibri Light" panose="020F0302020204030204" pitchFamily="34" charset="0"/>
                <a:cs typeface="Calibri Light" panose="020F0302020204030204" pitchFamily="34" charset="0"/>
              </a:rPr>
              <a:t>Zo ruim mogelijke gemandateerde bevoegdheden</a:t>
            </a:r>
          </a:p>
          <a:p>
            <a:r>
              <a:rPr lang="nl-NL" dirty="0">
                <a:latin typeface="Calibri Light" panose="020F0302020204030204" pitchFamily="34" charset="0"/>
                <a:cs typeface="Calibri Light" panose="020F0302020204030204" pitchFamily="34" charset="0"/>
              </a:rPr>
              <a:t>Een teamlid die de teamprocessen begeleidt (reflectie, lerend samenwerken, procedures)</a:t>
            </a:r>
          </a:p>
        </p:txBody>
      </p:sp>
      <p:pic>
        <p:nvPicPr>
          <p:cNvPr id="5" name="Tijdelijke aanduiding voor inhoud 3">
            <a:extLst>
              <a:ext uri="{FF2B5EF4-FFF2-40B4-BE49-F238E27FC236}">
                <a16:creationId xmlns:a16="http://schemas.microsoft.com/office/drawing/2014/main" id="{C7106416-C035-4C30-8D1D-A2273958E2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751" y="178974"/>
            <a:ext cx="755597" cy="755597"/>
          </a:xfrm>
          <a:prstGeom prst="rect">
            <a:avLst/>
          </a:prstGeom>
        </p:spPr>
      </p:pic>
      <p:sp>
        <p:nvSpPr>
          <p:cNvPr id="6" name="TextBox 5">
            <a:extLst>
              <a:ext uri="{FF2B5EF4-FFF2-40B4-BE49-F238E27FC236}">
                <a16:creationId xmlns:a16="http://schemas.microsoft.com/office/drawing/2014/main" id="{3B103B71-A435-409C-AB0C-6FEC565EC248}"/>
              </a:ext>
            </a:extLst>
          </p:cNvPr>
          <p:cNvSpPr txBox="1"/>
          <p:nvPr/>
        </p:nvSpPr>
        <p:spPr>
          <a:xfrm>
            <a:off x="161423" y="6418182"/>
            <a:ext cx="1186915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(Kuipers, Van </a:t>
            </a:r>
            <a:r>
              <a:rPr kumimoji="0" 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Amelsfoort</a:t>
            </a: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da-DK"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&amp; Kramer, 2019; Van der Hilst, 2019</a:t>
            </a: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3174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02DE42-6026-40E2-B67B-9A70AD6A4727}"/>
              </a:ext>
            </a:extLst>
          </p:cNvPr>
          <p:cNvSpPr txBox="1"/>
          <p:nvPr/>
        </p:nvSpPr>
        <p:spPr>
          <a:xfrm>
            <a:off x="5822197" y="2148162"/>
            <a:ext cx="6017195" cy="3665290"/>
          </a:xfrm>
          <a:prstGeom prst="rect">
            <a:avLst/>
          </a:prstGeom>
        </p:spPr>
        <p:txBody>
          <a:bodyPr vert="horz" wrap="non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795346D4-5070-4BA3-AB25-B3E266614FDD}"/>
              </a:ext>
            </a:extLst>
          </p:cNvPr>
          <p:cNvSpPr txBox="1"/>
          <p:nvPr/>
        </p:nvSpPr>
        <p:spPr>
          <a:xfrm>
            <a:off x="745107" y="2071877"/>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Een professionele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schoolorganisatie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als werkcontext</a:t>
            </a:r>
          </a:p>
        </p:txBody>
      </p:sp>
      <p:pic>
        <p:nvPicPr>
          <p:cNvPr id="3" name="Picture 2" descr="Shape&#10;&#10;Description automatically generated with low confidence">
            <a:extLst>
              <a:ext uri="{FF2B5EF4-FFF2-40B4-BE49-F238E27FC236}">
                <a16:creationId xmlns:a16="http://schemas.microsoft.com/office/drawing/2014/main" id="{7190BEBC-A16E-4BBF-A68F-0A6204B67EA2}"/>
              </a:ext>
            </a:extLst>
          </p:cNvPr>
          <p:cNvPicPr>
            <a:picLocks noChangeAspect="1"/>
          </p:cNvPicPr>
          <p:nvPr/>
        </p:nvPicPr>
        <p:blipFill rotWithShape="1">
          <a:blip r:embed="rId3">
            <a:extLst>
              <a:ext uri="{28A0092B-C50C-407E-A947-70E740481C1C}">
                <a14:useLocalDpi xmlns:a14="http://schemas.microsoft.com/office/drawing/2010/main" val="0"/>
              </a:ext>
            </a:extLst>
          </a:blip>
          <a:srcRect t="16423" b="27678"/>
          <a:stretch/>
        </p:blipFill>
        <p:spPr>
          <a:xfrm>
            <a:off x="2025736" y="149836"/>
            <a:ext cx="10004840" cy="5592685"/>
          </a:xfrm>
          <a:prstGeom prst="rect">
            <a:avLst/>
          </a:prstGeom>
        </p:spPr>
      </p:pic>
      <p:sp>
        <p:nvSpPr>
          <p:cNvPr id="9" name="TextBox 8">
            <a:extLst>
              <a:ext uri="{FF2B5EF4-FFF2-40B4-BE49-F238E27FC236}">
                <a16:creationId xmlns:a16="http://schemas.microsoft.com/office/drawing/2014/main" id="{0D62621B-3850-4697-88FA-E3A010954B46}"/>
              </a:ext>
            </a:extLst>
          </p:cNvPr>
          <p:cNvSpPr txBox="1"/>
          <p:nvPr/>
        </p:nvSpPr>
        <p:spPr>
          <a:xfrm>
            <a:off x="114300" y="6224137"/>
            <a:ext cx="118691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nl-NL"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Edmondson</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1999; Kuipers, Van </a:t>
            </a:r>
            <a:r>
              <a:rPr kumimoji="0" lang="nl-NL"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Amelsfoort</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&amp; Kramer, 2019; Van der Hilst, 2019;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Koeslag-Kreunen, Van den Bossche, Hoven, Van der Klink &amp; Gijselaers, 2018; Koeslag-Kreunen, Van den Bossche, Van der Klink &amp; Gijselaers, 2020; Koeslag-Kreunen, Van den Bossche, Van der Klink &amp; Gijselaers, 2021)</a:t>
            </a:r>
          </a:p>
        </p:txBody>
      </p:sp>
      <p:sp>
        <p:nvSpPr>
          <p:cNvPr id="10" name="TextBox 9">
            <a:extLst>
              <a:ext uri="{FF2B5EF4-FFF2-40B4-BE49-F238E27FC236}">
                <a16:creationId xmlns:a16="http://schemas.microsoft.com/office/drawing/2014/main" id="{4A1D2BA7-AD9B-470F-9F26-F3BA77962656}"/>
              </a:ext>
            </a:extLst>
          </p:cNvPr>
          <p:cNvSpPr txBox="1"/>
          <p:nvPr/>
        </p:nvSpPr>
        <p:spPr>
          <a:xfrm>
            <a:off x="3042105" y="3144632"/>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Wederzijds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vertrouwen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en respect</a:t>
            </a:r>
          </a:p>
        </p:txBody>
      </p:sp>
      <p:sp>
        <p:nvSpPr>
          <p:cNvPr id="12" name="TextBox 11">
            <a:extLst>
              <a:ext uri="{FF2B5EF4-FFF2-40B4-BE49-F238E27FC236}">
                <a16:creationId xmlns:a16="http://schemas.microsoft.com/office/drawing/2014/main" id="{24AA119A-BAB7-4E9C-BF43-32546868DEDF}"/>
              </a:ext>
            </a:extLst>
          </p:cNvPr>
          <p:cNvSpPr txBox="1"/>
          <p:nvPr/>
        </p:nvSpPr>
        <p:spPr>
          <a:xfrm>
            <a:off x="4247650" y="254039"/>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Teamwerk</a:t>
            </a:r>
          </a:p>
        </p:txBody>
      </p:sp>
      <p:sp>
        <p:nvSpPr>
          <p:cNvPr id="14" name="TextBox 13">
            <a:extLst>
              <a:ext uri="{FF2B5EF4-FFF2-40B4-BE49-F238E27FC236}">
                <a16:creationId xmlns:a16="http://schemas.microsoft.com/office/drawing/2014/main" id="{A5BBA5CE-6765-4C59-8C7F-4B27DC93BF6D}"/>
              </a:ext>
            </a:extLst>
          </p:cNvPr>
          <p:cNvSpPr txBox="1"/>
          <p:nvPr/>
        </p:nvSpPr>
        <p:spPr>
          <a:xfrm>
            <a:off x="8415522" y="254038"/>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Leiderschap</a:t>
            </a:r>
          </a:p>
        </p:txBody>
      </p:sp>
      <p:sp>
        <p:nvSpPr>
          <p:cNvPr id="15" name="TextBox 14">
            <a:extLst>
              <a:ext uri="{FF2B5EF4-FFF2-40B4-BE49-F238E27FC236}">
                <a16:creationId xmlns:a16="http://schemas.microsoft.com/office/drawing/2014/main" id="{5F0145DE-4C20-435B-8DE4-3E538E704B3B}"/>
              </a:ext>
            </a:extLst>
          </p:cNvPr>
          <p:cNvSpPr txBox="1"/>
          <p:nvPr/>
        </p:nvSpPr>
        <p:spPr>
          <a:xfrm>
            <a:off x="9696151" y="3144631"/>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Ondersteunende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arbeids-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organisatie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inrichting</a:t>
            </a:r>
          </a:p>
        </p:txBody>
      </p:sp>
      <p:sp>
        <p:nvSpPr>
          <p:cNvPr id="16" name="Oval 15">
            <a:extLst>
              <a:ext uri="{FF2B5EF4-FFF2-40B4-BE49-F238E27FC236}">
                <a16:creationId xmlns:a16="http://schemas.microsoft.com/office/drawing/2014/main" id="{C3CE94E5-A7E7-419A-80B7-1B6A8DB7EFDD}"/>
              </a:ext>
            </a:extLst>
          </p:cNvPr>
          <p:cNvSpPr/>
          <p:nvPr/>
        </p:nvSpPr>
        <p:spPr>
          <a:xfrm>
            <a:off x="4247650" y="108270"/>
            <a:ext cx="1694291" cy="1629207"/>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err="1">
              <a:ln>
                <a:noFill/>
              </a:ln>
              <a:solidFill>
                <a:srgbClr val="000000"/>
              </a:solidFill>
              <a:effectLst/>
              <a:uLnTx/>
              <a:uFillTx/>
              <a:latin typeface="Avenir Roman" panose="02000503020000020003" pitchFamily="2" charset="0"/>
              <a:ea typeface="+mn-ea"/>
              <a:cs typeface="+mn-cs"/>
            </a:endParaRPr>
          </a:p>
        </p:txBody>
      </p:sp>
      <p:pic>
        <p:nvPicPr>
          <p:cNvPr id="13" name="Picture 12" descr="Icon&#10;&#10;Description automatically generated">
            <a:extLst>
              <a:ext uri="{FF2B5EF4-FFF2-40B4-BE49-F238E27FC236}">
                <a16:creationId xmlns:a16="http://schemas.microsoft.com/office/drawing/2014/main" id="{DB8129B7-4F92-4EA9-85DA-0A167ABF8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Tree>
    <p:extLst>
      <p:ext uri="{BB962C8B-B14F-4D97-AF65-F5344CB8AC3E}">
        <p14:creationId xmlns:p14="http://schemas.microsoft.com/office/powerpoint/2010/main" val="8424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1694-34FB-44A2-8244-DFB6A0AC3148}"/>
              </a:ext>
            </a:extLst>
          </p:cNvPr>
          <p:cNvSpPr>
            <a:spLocks noGrp="1"/>
          </p:cNvSpPr>
          <p:nvPr>
            <p:ph type="title"/>
          </p:nvPr>
        </p:nvSpPr>
        <p:spPr/>
        <p:txBody>
          <a:bodyPr/>
          <a:lstStyle/>
          <a:p>
            <a:r>
              <a:rPr lang="nl-NL" dirty="0"/>
              <a:t>Zeggenschap van het team</a:t>
            </a:r>
          </a:p>
        </p:txBody>
      </p:sp>
      <p:sp>
        <p:nvSpPr>
          <p:cNvPr id="3" name="Text Placeholder 2">
            <a:extLst>
              <a:ext uri="{FF2B5EF4-FFF2-40B4-BE49-F238E27FC236}">
                <a16:creationId xmlns:a16="http://schemas.microsoft.com/office/drawing/2014/main" id="{81EEECB4-0EBB-4478-BCC4-C2EA5156ACA0}"/>
              </a:ext>
            </a:extLst>
          </p:cNvPr>
          <p:cNvSpPr>
            <a:spLocks noGrp="1"/>
          </p:cNvSpPr>
          <p:nvPr>
            <p:ph sz="half" idx="1"/>
          </p:nvPr>
        </p:nvSpPr>
        <p:spPr/>
        <p:txBody>
          <a:bodyPr>
            <a:normAutofit/>
          </a:bodyPr>
          <a:lstStyle/>
          <a:p>
            <a:r>
              <a:rPr lang="nl-NL" sz="2000" b="0" i="0" u="none" strike="noStrike" baseline="0" dirty="0">
                <a:solidFill>
                  <a:srgbClr val="000000"/>
                </a:solidFill>
                <a:latin typeface="Verdana" panose="020B0604030504040204" pitchFamily="34" charset="0"/>
              </a:rPr>
              <a:t>Teamwerk: nodig voor oplossen van complexe vraagstukken</a:t>
            </a:r>
          </a:p>
          <a:p>
            <a:r>
              <a:rPr lang="nl-NL" sz="2000" b="0" i="0" u="none" strike="noStrike" baseline="0" dirty="0">
                <a:solidFill>
                  <a:srgbClr val="000000"/>
                </a:solidFill>
                <a:latin typeface="Verdana" panose="020B0604030504040204" pitchFamily="34" charset="0"/>
              </a:rPr>
              <a:t>Handelen van teams &gt; invloed op kwaliteit van het onderwijs </a:t>
            </a:r>
            <a:r>
              <a:rPr lang="nl-NL" sz="1400" b="0" i="0" u="none" strike="noStrike" baseline="0" dirty="0">
                <a:solidFill>
                  <a:srgbClr val="000000"/>
                </a:solidFill>
                <a:latin typeface="Verdana" panose="020B0604030504040204" pitchFamily="34" charset="0"/>
              </a:rPr>
              <a:t>(van Middelkoop e.a., 2018)</a:t>
            </a:r>
          </a:p>
          <a:p>
            <a:r>
              <a:rPr lang="nl-NL" sz="2000" dirty="0">
                <a:solidFill>
                  <a:srgbClr val="000000"/>
                </a:solidFill>
                <a:latin typeface="Verdana" panose="020B0604030504040204" pitchFamily="34" charset="0"/>
              </a:rPr>
              <a:t>Voorwaarde </a:t>
            </a:r>
          </a:p>
          <a:p>
            <a:pPr lvl="1"/>
            <a:r>
              <a:rPr lang="nl-NL" sz="1600" dirty="0">
                <a:solidFill>
                  <a:srgbClr val="000000"/>
                </a:solidFill>
                <a:latin typeface="Verdana" panose="020B0604030504040204" pitchFamily="34" charset="0"/>
              </a:rPr>
              <a:t>zeggenschap van het team over het eigen werk</a:t>
            </a:r>
          </a:p>
          <a:p>
            <a:pPr lvl="1"/>
            <a:r>
              <a:rPr lang="nl-NL" sz="1600" dirty="0">
                <a:solidFill>
                  <a:srgbClr val="000000"/>
                </a:solidFill>
                <a:latin typeface="Verdana" panose="020B0604030504040204" pitchFamily="34" charset="0"/>
              </a:rPr>
              <a:t>het vermogen gebruik te maken van deze zeggenschap</a:t>
            </a:r>
          </a:p>
          <a:p>
            <a:pPr marL="457200" lvl="1" indent="0">
              <a:buNone/>
            </a:pPr>
            <a:endParaRPr lang="nl-NL" sz="1600" dirty="0">
              <a:solidFill>
                <a:srgbClr val="000000"/>
              </a:solidFill>
              <a:latin typeface="Verdana" panose="020B0604030504040204" pitchFamily="34" charset="0"/>
            </a:endParaRPr>
          </a:p>
          <a:p>
            <a:pPr marL="0"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p:txBody>
      </p:sp>
      <p:pic>
        <p:nvPicPr>
          <p:cNvPr id="5" name="Picture 4" descr="Icon&#10;&#10;Description automatically generated">
            <a:extLst>
              <a:ext uri="{FF2B5EF4-FFF2-40B4-BE49-F238E27FC236}">
                <a16:creationId xmlns:a16="http://schemas.microsoft.com/office/drawing/2014/main" id="{53C42E7D-8771-4559-B1A8-290160168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Tree>
    <p:extLst>
      <p:ext uri="{BB962C8B-B14F-4D97-AF65-F5344CB8AC3E}">
        <p14:creationId xmlns:p14="http://schemas.microsoft.com/office/powerpoint/2010/main" val="5147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1694-34FB-44A2-8244-DFB6A0AC3148}"/>
              </a:ext>
            </a:extLst>
          </p:cNvPr>
          <p:cNvSpPr>
            <a:spLocks noGrp="1"/>
          </p:cNvSpPr>
          <p:nvPr>
            <p:ph type="title"/>
          </p:nvPr>
        </p:nvSpPr>
        <p:spPr/>
        <p:txBody>
          <a:bodyPr/>
          <a:lstStyle/>
          <a:p>
            <a:r>
              <a:rPr lang="nl-NL" dirty="0"/>
              <a:t>Zeggenschap van het team</a:t>
            </a:r>
          </a:p>
        </p:txBody>
      </p:sp>
      <p:sp>
        <p:nvSpPr>
          <p:cNvPr id="3" name="Text Placeholder 2">
            <a:extLst>
              <a:ext uri="{FF2B5EF4-FFF2-40B4-BE49-F238E27FC236}">
                <a16:creationId xmlns:a16="http://schemas.microsoft.com/office/drawing/2014/main" id="{81EEECB4-0EBB-4478-BCC4-C2EA5156ACA0}"/>
              </a:ext>
            </a:extLst>
          </p:cNvPr>
          <p:cNvSpPr>
            <a:spLocks noGrp="1"/>
          </p:cNvSpPr>
          <p:nvPr>
            <p:ph sz="half" idx="1"/>
          </p:nvPr>
        </p:nvSpPr>
        <p:spPr/>
        <p:txBody>
          <a:bodyPr>
            <a:normAutofit/>
          </a:bodyPr>
          <a:lstStyle/>
          <a:p>
            <a:r>
              <a:rPr lang="nl-NL" sz="2000" b="0" i="0" u="none" strike="noStrike" baseline="0" dirty="0">
                <a:solidFill>
                  <a:srgbClr val="000000"/>
                </a:solidFill>
                <a:latin typeface="Verdana" panose="020B0604030504040204" pitchFamily="34" charset="0"/>
              </a:rPr>
              <a:t>Teamwerk: nodig voor oplossen van complexe vraagstukken</a:t>
            </a:r>
          </a:p>
          <a:p>
            <a:r>
              <a:rPr lang="nl-NL" sz="2000" b="0" i="0" u="none" strike="noStrike" baseline="0" dirty="0">
                <a:solidFill>
                  <a:srgbClr val="000000"/>
                </a:solidFill>
                <a:latin typeface="Verdana" panose="020B0604030504040204" pitchFamily="34" charset="0"/>
              </a:rPr>
              <a:t>Handelen van teams &gt; invloed op kwaliteit van het onderwijs </a:t>
            </a:r>
            <a:r>
              <a:rPr lang="nl-NL" sz="1400" b="0" i="0" u="none" strike="noStrike" baseline="0" dirty="0">
                <a:solidFill>
                  <a:srgbClr val="000000"/>
                </a:solidFill>
                <a:latin typeface="Verdana" panose="020B0604030504040204" pitchFamily="34" charset="0"/>
              </a:rPr>
              <a:t>(van Middelkoop e.a., 2018)</a:t>
            </a:r>
          </a:p>
          <a:p>
            <a:r>
              <a:rPr lang="nl-NL" sz="2000" dirty="0">
                <a:solidFill>
                  <a:srgbClr val="000000"/>
                </a:solidFill>
                <a:latin typeface="Verdana" panose="020B0604030504040204" pitchFamily="34" charset="0"/>
              </a:rPr>
              <a:t>Voorwaarde </a:t>
            </a:r>
          </a:p>
          <a:p>
            <a:pPr lvl="1"/>
            <a:r>
              <a:rPr lang="nl-NL" sz="1600" dirty="0">
                <a:solidFill>
                  <a:srgbClr val="000000"/>
                </a:solidFill>
                <a:latin typeface="Verdana" panose="020B0604030504040204" pitchFamily="34" charset="0"/>
              </a:rPr>
              <a:t>zeggenschap van het team over het eigen werk</a:t>
            </a:r>
          </a:p>
          <a:p>
            <a:pPr lvl="1"/>
            <a:r>
              <a:rPr lang="nl-NL" sz="1600" dirty="0">
                <a:solidFill>
                  <a:srgbClr val="000000"/>
                </a:solidFill>
                <a:latin typeface="Verdana" panose="020B0604030504040204" pitchFamily="34" charset="0"/>
              </a:rPr>
              <a:t>het vermogen gebruik te maken van deze zeggenschap</a:t>
            </a:r>
          </a:p>
          <a:p>
            <a:pPr marL="457200" lvl="1" indent="0">
              <a:buNone/>
            </a:pPr>
            <a:endParaRPr lang="nl-NL" sz="1600" dirty="0">
              <a:solidFill>
                <a:srgbClr val="000000"/>
              </a:solidFill>
              <a:latin typeface="Verdana" panose="020B0604030504040204" pitchFamily="34" charset="0"/>
            </a:endParaRPr>
          </a:p>
          <a:p>
            <a:pPr marL="0"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p:txBody>
      </p:sp>
      <p:pic>
        <p:nvPicPr>
          <p:cNvPr id="5" name="Picture 4" descr="Icon&#10;&#10;Description automatically generated">
            <a:extLst>
              <a:ext uri="{FF2B5EF4-FFF2-40B4-BE49-F238E27FC236}">
                <a16:creationId xmlns:a16="http://schemas.microsoft.com/office/drawing/2014/main" id="{53C42E7D-8771-4559-B1A8-290160168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pic>
        <p:nvPicPr>
          <p:cNvPr id="7" name="Content Placeholder 6" descr="Shape&#10;&#10;Description automatically generated with low confidence">
            <a:extLst>
              <a:ext uri="{FF2B5EF4-FFF2-40B4-BE49-F238E27FC236}">
                <a16:creationId xmlns:a16="http://schemas.microsoft.com/office/drawing/2014/main" id="{953F7903-24DD-4D97-A5CF-8EB41938D3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423" b="27678"/>
          <a:stretch/>
        </p:blipFill>
        <p:spPr>
          <a:xfrm>
            <a:off x="5029202" y="1825625"/>
            <a:ext cx="7546730" cy="4218546"/>
          </a:xfrm>
          <a:prstGeom prst="rect">
            <a:avLst/>
          </a:prstGeom>
        </p:spPr>
      </p:pic>
      <p:sp>
        <p:nvSpPr>
          <p:cNvPr id="4" name="Arrow: Right 3">
            <a:extLst>
              <a:ext uri="{FF2B5EF4-FFF2-40B4-BE49-F238E27FC236}">
                <a16:creationId xmlns:a16="http://schemas.microsoft.com/office/drawing/2014/main" id="{50AAD337-8D18-48BA-B12E-095CB5FE221B}"/>
              </a:ext>
            </a:extLst>
          </p:cNvPr>
          <p:cNvSpPr/>
          <p:nvPr/>
        </p:nvSpPr>
        <p:spPr>
          <a:xfrm>
            <a:off x="7437178" y="4453779"/>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rrow: Right 8">
            <a:extLst>
              <a:ext uri="{FF2B5EF4-FFF2-40B4-BE49-F238E27FC236}">
                <a16:creationId xmlns:a16="http://schemas.microsoft.com/office/drawing/2014/main" id="{D1416F6B-7BBA-47E7-971F-38627100D7A7}"/>
              </a:ext>
            </a:extLst>
          </p:cNvPr>
          <p:cNvSpPr/>
          <p:nvPr/>
        </p:nvSpPr>
        <p:spPr>
          <a:xfrm rot="3199430">
            <a:off x="7968823" y="3434736"/>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rrow: Right 9">
            <a:extLst>
              <a:ext uri="{FF2B5EF4-FFF2-40B4-BE49-F238E27FC236}">
                <a16:creationId xmlns:a16="http://schemas.microsoft.com/office/drawing/2014/main" id="{3987DA0A-D011-461A-8015-447446D56597}"/>
              </a:ext>
            </a:extLst>
          </p:cNvPr>
          <p:cNvSpPr/>
          <p:nvPr/>
        </p:nvSpPr>
        <p:spPr>
          <a:xfrm rot="7465465">
            <a:off x="9047286" y="3370631"/>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rrow: Right 10">
            <a:extLst>
              <a:ext uri="{FF2B5EF4-FFF2-40B4-BE49-F238E27FC236}">
                <a16:creationId xmlns:a16="http://schemas.microsoft.com/office/drawing/2014/main" id="{75625600-D837-49A1-A3B3-96187A4FA458}"/>
              </a:ext>
            </a:extLst>
          </p:cNvPr>
          <p:cNvSpPr/>
          <p:nvPr/>
        </p:nvSpPr>
        <p:spPr>
          <a:xfrm rot="10800000">
            <a:off x="9675422" y="4453779"/>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rrow: Right 11">
            <a:extLst>
              <a:ext uri="{FF2B5EF4-FFF2-40B4-BE49-F238E27FC236}">
                <a16:creationId xmlns:a16="http://schemas.microsoft.com/office/drawing/2014/main" id="{CDFDB7FF-592A-406F-8467-AFEC74BE95C9}"/>
              </a:ext>
            </a:extLst>
          </p:cNvPr>
          <p:cNvSpPr/>
          <p:nvPr/>
        </p:nvSpPr>
        <p:spPr>
          <a:xfrm>
            <a:off x="7138699" y="5859533"/>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a:extLst>
              <a:ext uri="{FF2B5EF4-FFF2-40B4-BE49-F238E27FC236}">
                <a16:creationId xmlns:a16="http://schemas.microsoft.com/office/drawing/2014/main" id="{5D3BE5E0-4F18-458B-9462-21FA5CC3147B}"/>
              </a:ext>
            </a:extLst>
          </p:cNvPr>
          <p:cNvSpPr txBox="1"/>
          <p:nvPr/>
        </p:nvSpPr>
        <p:spPr>
          <a:xfrm>
            <a:off x="7639860" y="5797963"/>
            <a:ext cx="2532616" cy="276999"/>
          </a:xfrm>
          <a:prstGeom prst="rect">
            <a:avLst/>
          </a:prstGeom>
          <a:noFill/>
        </p:spPr>
        <p:txBody>
          <a:bodyPr wrap="none" rtlCol="0">
            <a:spAutoFit/>
          </a:bodyPr>
          <a:lstStyle/>
          <a:p>
            <a:r>
              <a:rPr lang="nl-NL" sz="1200" dirty="0"/>
              <a:t>Professionele ruimte vanuit de school</a:t>
            </a:r>
          </a:p>
        </p:txBody>
      </p:sp>
    </p:spTree>
    <p:extLst>
      <p:ext uri="{BB962C8B-B14F-4D97-AF65-F5344CB8AC3E}">
        <p14:creationId xmlns:p14="http://schemas.microsoft.com/office/powerpoint/2010/main" val="150973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1694-34FB-44A2-8244-DFB6A0AC3148}"/>
              </a:ext>
            </a:extLst>
          </p:cNvPr>
          <p:cNvSpPr>
            <a:spLocks noGrp="1"/>
          </p:cNvSpPr>
          <p:nvPr>
            <p:ph type="title"/>
          </p:nvPr>
        </p:nvSpPr>
        <p:spPr/>
        <p:txBody>
          <a:bodyPr/>
          <a:lstStyle/>
          <a:p>
            <a:r>
              <a:rPr lang="nl-NL" dirty="0"/>
              <a:t>Zeggenschap van het team</a:t>
            </a:r>
          </a:p>
        </p:txBody>
      </p:sp>
      <p:sp>
        <p:nvSpPr>
          <p:cNvPr id="3" name="Text Placeholder 2">
            <a:extLst>
              <a:ext uri="{FF2B5EF4-FFF2-40B4-BE49-F238E27FC236}">
                <a16:creationId xmlns:a16="http://schemas.microsoft.com/office/drawing/2014/main" id="{81EEECB4-0EBB-4478-BCC4-C2EA5156ACA0}"/>
              </a:ext>
            </a:extLst>
          </p:cNvPr>
          <p:cNvSpPr>
            <a:spLocks noGrp="1"/>
          </p:cNvSpPr>
          <p:nvPr>
            <p:ph sz="half" idx="1"/>
          </p:nvPr>
        </p:nvSpPr>
        <p:spPr/>
        <p:txBody>
          <a:bodyPr>
            <a:normAutofit/>
          </a:bodyPr>
          <a:lstStyle/>
          <a:p>
            <a:r>
              <a:rPr lang="nl-NL" sz="2000" b="0" i="0" u="none" strike="noStrike" baseline="0" dirty="0">
                <a:solidFill>
                  <a:srgbClr val="000000"/>
                </a:solidFill>
                <a:latin typeface="Verdana" panose="020B0604030504040204" pitchFamily="34" charset="0"/>
              </a:rPr>
              <a:t>Teamwerk: nodig voor oplossen van complexe vraagstukken</a:t>
            </a:r>
          </a:p>
          <a:p>
            <a:r>
              <a:rPr lang="nl-NL" sz="2000" b="0" i="0" u="none" strike="noStrike" baseline="0" dirty="0">
                <a:solidFill>
                  <a:srgbClr val="000000"/>
                </a:solidFill>
                <a:latin typeface="Verdana" panose="020B0604030504040204" pitchFamily="34" charset="0"/>
              </a:rPr>
              <a:t>Handelen van teams &gt; invloed op kwaliteit van het onderwijs </a:t>
            </a:r>
            <a:r>
              <a:rPr lang="nl-NL" sz="1400" b="0" i="0" u="none" strike="noStrike" baseline="0" dirty="0">
                <a:solidFill>
                  <a:srgbClr val="000000"/>
                </a:solidFill>
                <a:latin typeface="Verdana" panose="020B0604030504040204" pitchFamily="34" charset="0"/>
              </a:rPr>
              <a:t>(van Middelkoop e.a., 2018)</a:t>
            </a:r>
          </a:p>
          <a:p>
            <a:r>
              <a:rPr lang="nl-NL" sz="2000" dirty="0">
                <a:solidFill>
                  <a:srgbClr val="000000"/>
                </a:solidFill>
                <a:latin typeface="Verdana" panose="020B0604030504040204" pitchFamily="34" charset="0"/>
              </a:rPr>
              <a:t>Voorwaarde</a:t>
            </a:r>
          </a:p>
          <a:p>
            <a:pPr lvl="1"/>
            <a:r>
              <a:rPr lang="nl-NL" sz="1600" dirty="0">
                <a:solidFill>
                  <a:srgbClr val="000000"/>
                </a:solidFill>
                <a:latin typeface="Verdana" panose="020B0604030504040204" pitchFamily="34" charset="0"/>
              </a:rPr>
              <a:t>zeggenschap van het team over het eigen werk</a:t>
            </a:r>
          </a:p>
          <a:p>
            <a:pPr lvl="1"/>
            <a:r>
              <a:rPr lang="nl-NL" sz="1600" dirty="0">
                <a:solidFill>
                  <a:srgbClr val="000000"/>
                </a:solidFill>
                <a:latin typeface="Verdana" panose="020B0604030504040204" pitchFamily="34" charset="0"/>
              </a:rPr>
              <a:t>het vermogen gebruik te maken van deze zeggenschap</a:t>
            </a: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p:txBody>
      </p:sp>
      <p:pic>
        <p:nvPicPr>
          <p:cNvPr id="5" name="Picture 4" descr="Icon&#10;&#10;Description automatically generated">
            <a:extLst>
              <a:ext uri="{FF2B5EF4-FFF2-40B4-BE49-F238E27FC236}">
                <a16:creationId xmlns:a16="http://schemas.microsoft.com/office/drawing/2014/main" id="{53C42E7D-8771-4559-B1A8-290160168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pic>
        <p:nvPicPr>
          <p:cNvPr id="7" name="Content Placeholder 6" descr="Shape&#10;&#10;Description automatically generated with low confidence">
            <a:extLst>
              <a:ext uri="{FF2B5EF4-FFF2-40B4-BE49-F238E27FC236}">
                <a16:creationId xmlns:a16="http://schemas.microsoft.com/office/drawing/2014/main" id="{953F7903-24DD-4D97-A5CF-8EB41938D3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423" b="27678"/>
          <a:stretch/>
        </p:blipFill>
        <p:spPr>
          <a:xfrm>
            <a:off x="5029202" y="1825625"/>
            <a:ext cx="7546730" cy="4218546"/>
          </a:xfrm>
          <a:prstGeom prst="rect">
            <a:avLst/>
          </a:prstGeom>
        </p:spPr>
      </p:pic>
      <p:sp>
        <p:nvSpPr>
          <p:cNvPr id="4" name="Arrow: Right 3">
            <a:extLst>
              <a:ext uri="{FF2B5EF4-FFF2-40B4-BE49-F238E27FC236}">
                <a16:creationId xmlns:a16="http://schemas.microsoft.com/office/drawing/2014/main" id="{50AAD337-8D18-48BA-B12E-095CB5FE221B}"/>
              </a:ext>
            </a:extLst>
          </p:cNvPr>
          <p:cNvSpPr/>
          <p:nvPr/>
        </p:nvSpPr>
        <p:spPr>
          <a:xfrm>
            <a:off x="7437178" y="4453779"/>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rrow: Right 8">
            <a:extLst>
              <a:ext uri="{FF2B5EF4-FFF2-40B4-BE49-F238E27FC236}">
                <a16:creationId xmlns:a16="http://schemas.microsoft.com/office/drawing/2014/main" id="{D1416F6B-7BBA-47E7-971F-38627100D7A7}"/>
              </a:ext>
            </a:extLst>
          </p:cNvPr>
          <p:cNvSpPr/>
          <p:nvPr/>
        </p:nvSpPr>
        <p:spPr>
          <a:xfrm rot="3199430">
            <a:off x="7968823" y="3434736"/>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rrow: Right 9">
            <a:extLst>
              <a:ext uri="{FF2B5EF4-FFF2-40B4-BE49-F238E27FC236}">
                <a16:creationId xmlns:a16="http://schemas.microsoft.com/office/drawing/2014/main" id="{3987DA0A-D011-461A-8015-447446D56597}"/>
              </a:ext>
            </a:extLst>
          </p:cNvPr>
          <p:cNvSpPr/>
          <p:nvPr/>
        </p:nvSpPr>
        <p:spPr>
          <a:xfrm rot="7465465">
            <a:off x="9047286" y="3370631"/>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rrow: Right 10">
            <a:extLst>
              <a:ext uri="{FF2B5EF4-FFF2-40B4-BE49-F238E27FC236}">
                <a16:creationId xmlns:a16="http://schemas.microsoft.com/office/drawing/2014/main" id="{75625600-D837-49A1-A3B3-96187A4FA458}"/>
              </a:ext>
            </a:extLst>
          </p:cNvPr>
          <p:cNvSpPr/>
          <p:nvPr/>
        </p:nvSpPr>
        <p:spPr>
          <a:xfrm rot="10800000">
            <a:off x="9675422" y="4453779"/>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rrow: Right 11">
            <a:extLst>
              <a:ext uri="{FF2B5EF4-FFF2-40B4-BE49-F238E27FC236}">
                <a16:creationId xmlns:a16="http://schemas.microsoft.com/office/drawing/2014/main" id="{CDFDB7FF-592A-406F-8467-AFEC74BE95C9}"/>
              </a:ext>
            </a:extLst>
          </p:cNvPr>
          <p:cNvSpPr/>
          <p:nvPr/>
        </p:nvSpPr>
        <p:spPr>
          <a:xfrm>
            <a:off x="7138699" y="5859533"/>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a:extLst>
              <a:ext uri="{FF2B5EF4-FFF2-40B4-BE49-F238E27FC236}">
                <a16:creationId xmlns:a16="http://schemas.microsoft.com/office/drawing/2014/main" id="{5D3BE5E0-4F18-458B-9462-21FA5CC3147B}"/>
              </a:ext>
            </a:extLst>
          </p:cNvPr>
          <p:cNvSpPr txBox="1"/>
          <p:nvPr/>
        </p:nvSpPr>
        <p:spPr>
          <a:xfrm>
            <a:off x="7639860" y="5797963"/>
            <a:ext cx="2532616" cy="276999"/>
          </a:xfrm>
          <a:prstGeom prst="rect">
            <a:avLst/>
          </a:prstGeom>
          <a:noFill/>
        </p:spPr>
        <p:txBody>
          <a:bodyPr wrap="none" rtlCol="0">
            <a:spAutoFit/>
          </a:bodyPr>
          <a:lstStyle/>
          <a:p>
            <a:r>
              <a:rPr lang="nl-NL" sz="1200" dirty="0"/>
              <a:t>Professionele ruimte vanuit de school</a:t>
            </a:r>
          </a:p>
        </p:txBody>
      </p:sp>
      <p:sp>
        <p:nvSpPr>
          <p:cNvPr id="6" name="Flowchart: Connector 5">
            <a:extLst>
              <a:ext uri="{FF2B5EF4-FFF2-40B4-BE49-F238E27FC236}">
                <a16:creationId xmlns:a16="http://schemas.microsoft.com/office/drawing/2014/main" id="{9C409F4B-F6AF-4B0E-BA29-A54E747F7088}"/>
              </a:ext>
            </a:extLst>
          </p:cNvPr>
          <p:cNvSpPr/>
          <p:nvPr/>
        </p:nvSpPr>
        <p:spPr>
          <a:xfrm rot="10800000" flipH="1" flipV="1">
            <a:off x="8603625" y="4278904"/>
            <a:ext cx="534388" cy="53438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t>Team</a:t>
            </a:r>
          </a:p>
        </p:txBody>
      </p:sp>
      <p:sp>
        <p:nvSpPr>
          <p:cNvPr id="14" name="Arrow: Right 13">
            <a:extLst>
              <a:ext uri="{FF2B5EF4-FFF2-40B4-BE49-F238E27FC236}">
                <a16:creationId xmlns:a16="http://schemas.microsoft.com/office/drawing/2014/main" id="{BD044676-CEF5-4E38-BEF2-21D3F06B09FD}"/>
              </a:ext>
            </a:extLst>
          </p:cNvPr>
          <p:cNvSpPr/>
          <p:nvPr/>
        </p:nvSpPr>
        <p:spPr>
          <a:xfrm rot="16200000">
            <a:off x="8620239" y="3927280"/>
            <a:ext cx="501161" cy="18463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rrow: Right 14">
            <a:extLst>
              <a:ext uri="{FF2B5EF4-FFF2-40B4-BE49-F238E27FC236}">
                <a16:creationId xmlns:a16="http://schemas.microsoft.com/office/drawing/2014/main" id="{02FBA7C2-1EAB-46E8-A8FA-C0F103A58A0C}"/>
              </a:ext>
            </a:extLst>
          </p:cNvPr>
          <p:cNvSpPr/>
          <p:nvPr/>
        </p:nvSpPr>
        <p:spPr>
          <a:xfrm rot="8803403">
            <a:off x="8192535" y="4738557"/>
            <a:ext cx="501161" cy="18463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rrow: Right 15">
            <a:extLst>
              <a:ext uri="{FF2B5EF4-FFF2-40B4-BE49-F238E27FC236}">
                <a16:creationId xmlns:a16="http://schemas.microsoft.com/office/drawing/2014/main" id="{B195D0DC-203F-43F5-84E6-5776253675C1}"/>
              </a:ext>
            </a:extLst>
          </p:cNvPr>
          <p:cNvSpPr/>
          <p:nvPr/>
        </p:nvSpPr>
        <p:spPr>
          <a:xfrm rot="2282970">
            <a:off x="9038122" y="4759863"/>
            <a:ext cx="501161" cy="18463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rrow: Right 16">
            <a:extLst>
              <a:ext uri="{FF2B5EF4-FFF2-40B4-BE49-F238E27FC236}">
                <a16:creationId xmlns:a16="http://schemas.microsoft.com/office/drawing/2014/main" id="{5C4645C1-8503-4329-AC87-E41BEFA563D1}"/>
              </a:ext>
            </a:extLst>
          </p:cNvPr>
          <p:cNvSpPr/>
          <p:nvPr/>
        </p:nvSpPr>
        <p:spPr>
          <a:xfrm>
            <a:off x="7148569" y="6176963"/>
            <a:ext cx="501161" cy="18463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a:extLst>
              <a:ext uri="{FF2B5EF4-FFF2-40B4-BE49-F238E27FC236}">
                <a16:creationId xmlns:a16="http://schemas.microsoft.com/office/drawing/2014/main" id="{8A6071D9-5D20-4C0E-8099-2F54CF35CFCA}"/>
              </a:ext>
            </a:extLst>
          </p:cNvPr>
          <p:cNvSpPr txBox="1"/>
          <p:nvPr/>
        </p:nvSpPr>
        <p:spPr>
          <a:xfrm>
            <a:off x="7639860" y="6112601"/>
            <a:ext cx="4264195" cy="276999"/>
          </a:xfrm>
          <a:prstGeom prst="rect">
            <a:avLst/>
          </a:prstGeom>
          <a:noFill/>
        </p:spPr>
        <p:txBody>
          <a:bodyPr wrap="square" rtlCol="0">
            <a:spAutoFit/>
          </a:bodyPr>
          <a:lstStyle/>
          <a:p>
            <a:r>
              <a:rPr lang="nl-NL" sz="1200" dirty="0"/>
              <a:t>Vermogen om gebruik te maken van de professionele ruimte </a:t>
            </a:r>
          </a:p>
        </p:txBody>
      </p:sp>
    </p:spTree>
    <p:extLst>
      <p:ext uri="{BB962C8B-B14F-4D97-AF65-F5344CB8AC3E}">
        <p14:creationId xmlns:p14="http://schemas.microsoft.com/office/powerpoint/2010/main" val="366942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1694-34FB-44A2-8244-DFB6A0AC3148}"/>
              </a:ext>
            </a:extLst>
          </p:cNvPr>
          <p:cNvSpPr>
            <a:spLocks noGrp="1"/>
          </p:cNvSpPr>
          <p:nvPr>
            <p:ph type="title"/>
          </p:nvPr>
        </p:nvSpPr>
        <p:spPr/>
        <p:txBody>
          <a:bodyPr/>
          <a:lstStyle/>
          <a:p>
            <a:r>
              <a:rPr lang="nl-NL" dirty="0"/>
              <a:t>Collectief handelingsvermogen: literatuur</a:t>
            </a:r>
          </a:p>
        </p:txBody>
      </p:sp>
      <p:sp>
        <p:nvSpPr>
          <p:cNvPr id="3" name="Text Placeholder 2">
            <a:extLst>
              <a:ext uri="{FF2B5EF4-FFF2-40B4-BE49-F238E27FC236}">
                <a16:creationId xmlns:a16="http://schemas.microsoft.com/office/drawing/2014/main" id="{81EEECB4-0EBB-4478-BCC4-C2EA5156ACA0}"/>
              </a:ext>
            </a:extLst>
          </p:cNvPr>
          <p:cNvSpPr>
            <a:spLocks noGrp="1"/>
          </p:cNvSpPr>
          <p:nvPr>
            <p:ph sz="half" idx="1"/>
          </p:nvPr>
        </p:nvSpPr>
        <p:spPr/>
        <p:txBody>
          <a:bodyPr>
            <a:normAutofit/>
          </a:bodyPr>
          <a:lstStyle/>
          <a:p>
            <a:r>
              <a:rPr lang="nl-NL" sz="2000" b="0" i="0" u="none" strike="noStrike" baseline="0" dirty="0">
                <a:solidFill>
                  <a:srgbClr val="000000"/>
                </a:solidFill>
                <a:latin typeface="Verdana" panose="020B0604030504040204" pitchFamily="34" charset="0"/>
              </a:rPr>
              <a:t>Het vermogen tot gezamenlijk handelen en zelf richting te geven aan dat handelen, op basis van eigen vrije oordelen en beslissingen </a:t>
            </a:r>
            <a:r>
              <a:rPr lang="nl-NL" sz="1400" b="0" i="0" u="none" strike="noStrike" baseline="0" dirty="0">
                <a:solidFill>
                  <a:srgbClr val="000000"/>
                </a:solidFill>
                <a:latin typeface="Verdana" panose="020B0604030504040204" pitchFamily="34" charset="0"/>
              </a:rPr>
              <a:t>(</a:t>
            </a:r>
            <a:r>
              <a:rPr lang="nl-NL" sz="1400" b="0" i="0" u="none" strike="noStrike" baseline="0" dirty="0" err="1">
                <a:solidFill>
                  <a:srgbClr val="000000"/>
                </a:solidFill>
                <a:latin typeface="Verdana" panose="020B0604030504040204" pitchFamily="34" charset="0"/>
              </a:rPr>
              <a:t>Priestley</a:t>
            </a:r>
            <a:r>
              <a:rPr lang="nl-NL" sz="1400" b="0" i="0" u="none" strike="noStrike" baseline="0" dirty="0">
                <a:solidFill>
                  <a:srgbClr val="000000"/>
                </a:solidFill>
                <a:latin typeface="Verdana" panose="020B0604030504040204" pitchFamily="34" charset="0"/>
              </a:rPr>
              <a:t>, </a:t>
            </a:r>
            <a:r>
              <a:rPr lang="nl-NL" sz="1400" b="0" i="0" u="none" strike="noStrike" baseline="0" dirty="0" err="1">
                <a:solidFill>
                  <a:srgbClr val="000000"/>
                </a:solidFill>
                <a:latin typeface="Verdana" panose="020B0604030504040204" pitchFamily="34" charset="0"/>
              </a:rPr>
              <a:t>Biesta</a:t>
            </a:r>
            <a:r>
              <a:rPr lang="nl-NL" sz="1400" b="0" i="0" u="none" strike="noStrike" baseline="0" dirty="0">
                <a:solidFill>
                  <a:srgbClr val="000000"/>
                </a:solidFill>
                <a:latin typeface="Verdana" panose="020B0604030504040204" pitchFamily="34" charset="0"/>
              </a:rPr>
              <a:t> &amp; Robinson, 2015)</a:t>
            </a:r>
          </a:p>
          <a:p>
            <a:endParaRPr lang="nl-NL" sz="1400" b="0" i="0" u="none" strike="noStrike" baseline="0" dirty="0">
              <a:solidFill>
                <a:srgbClr val="000000"/>
              </a:solidFill>
              <a:latin typeface="Verdana" panose="020B0604030504040204" pitchFamily="34" charset="0"/>
            </a:endParaRPr>
          </a:p>
          <a:p>
            <a:r>
              <a:rPr lang="nl-NL" sz="2000" b="0" i="0" u="none" strike="noStrike" baseline="0" dirty="0">
                <a:solidFill>
                  <a:srgbClr val="000000"/>
                </a:solidFill>
                <a:latin typeface="Verdana" panose="020B0604030504040204" pitchFamily="34" charset="0"/>
              </a:rPr>
              <a:t>Het komt tot stand doordat teams</a:t>
            </a:r>
          </a:p>
          <a:p>
            <a:pPr lvl="1"/>
            <a:r>
              <a:rPr lang="nl-NL" sz="1600" b="0" i="0" u="none" strike="noStrike" baseline="0" dirty="0">
                <a:solidFill>
                  <a:srgbClr val="000000"/>
                </a:solidFill>
                <a:latin typeface="Verdana" panose="020B0604030504040204" pitchFamily="34" charset="0"/>
              </a:rPr>
              <a:t>invloed uitoefenen</a:t>
            </a:r>
          </a:p>
          <a:p>
            <a:pPr lvl="1"/>
            <a:r>
              <a:rPr lang="nl-NL" sz="1600" b="0" i="0" u="none" strike="noStrike" baseline="0" dirty="0">
                <a:solidFill>
                  <a:srgbClr val="000000"/>
                </a:solidFill>
                <a:latin typeface="Verdana" panose="020B0604030504040204" pitchFamily="34" charset="0"/>
              </a:rPr>
              <a:t>keuzes maken en</a:t>
            </a:r>
          </a:p>
          <a:p>
            <a:pPr lvl="1"/>
            <a:r>
              <a:rPr lang="nl-NL" sz="1600" b="0" i="0" u="none" strike="noStrike" baseline="0" dirty="0">
                <a:solidFill>
                  <a:srgbClr val="000000"/>
                </a:solidFill>
                <a:latin typeface="Verdana" panose="020B0604030504040204" pitchFamily="34" charset="0"/>
              </a:rPr>
              <a:t>een norm vaststellen over het werk dat ze verrichten </a:t>
            </a:r>
            <a:r>
              <a:rPr lang="nl-NL" sz="1400" b="0" i="0" u="none" strike="noStrike" baseline="0" dirty="0">
                <a:solidFill>
                  <a:srgbClr val="000000"/>
                </a:solidFill>
                <a:latin typeface="Verdana" panose="020B0604030504040204" pitchFamily="34" charset="0"/>
              </a:rPr>
              <a:t>(</a:t>
            </a:r>
            <a:r>
              <a:rPr lang="nl-NL" sz="1400" b="0" i="0" u="none" strike="noStrike" baseline="0" dirty="0" err="1">
                <a:solidFill>
                  <a:srgbClr val="000000"/>
                </a:solidFill>
                <a:latin typeface="Verdana" panose="020B0604030504040204" pitchFamily="34" charset="0"/>
              </a:rPr>
              <a:t>Kelchtermans</a:t>
            </a:r>
            <a:r>
              <a:rPr lang="nl-NL" sz="1400" b="0" i="0" u="none" strike="noStrike" baseline="0" dirty="0">
                <a:solidFill>
                  <a:srgbClr val="000000"/>
                </a:solidFill>
                <a:latin typeface="Verdana" panose="020B0604030504040204" pitchFamily="34" charset="0"/>
              </a:rPr>
              <a:t>, 2012)</a:t>
            </a:r>
          </a:p>
          <a:p>
            <a:pPr lvl="1"/>
            <a:endParaRPr lang="nl-NL" sz="1400" dirty="0">
              <a:solidFill>
                <a:srgbClr val="000000"/>
              </a:solidFill>
              <a:latin typeface="Verdana" panose="020B0604030504040204" pitchFamily="34" charset="0"/>
            </a:endParaRPr>
          </a:p>
          <a:p>
            <a:r>
              <a:rPr lang="nl-NL" sz="2000" dirty="0">
                <a:solidFill>
                  <a:srgbClr val="000000"/>
                </a:solidFill>
                <a:latin typeface="Verdana" panose="020B0604030504040204" pitchFamily="34" charset="0"/>
              </a:rPr>
              <a:t>CHV vraagt aandacht!</a:t>
            </a:r>
            <a:endParaRPr lang="nl-NL" sz="2000" b="0" i="0" u="none" strike="noStrike" baseline="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a:p>
            <a:pPr marL="457200" lvl="1" indent="0">
              <a:buNone/>
            </a:pPr>
            <a:endParaRPr lang="nl-NL" sz="1600" dirty="0">
              <a:solidFill>
                <a:srgbClr val="000000"/>
              </a:solidFill>
              <a:latin typeface="Verdana" panose="020B0604030504040204" pitchFamily="34" charset="0"/>
            </a:endParaRPr>
          </a:p>
        </p:txBody>
      </p:sp>
      <p:pic>
        <p:nvPicPr>
          <p:cNvPr id="5" name="Picture 4" descr="Icon&#10;&#10;Description automatically generated">
            <a:extLst>
              <a:ext uri="{FF2B5EF4-FFF2-40B4-BE49-F238E27FC236}">
                <a16:creationId xmlns:a16="http://schemas.microsoft.com/office/drawing/2014/main" id="{53C42E7D-8771-4559-B1A8-290160168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pic>
        <p:nvPicPr>
          <p:cNvPr id="7" name="Content Placeholder 6" descr="Shape&#10;&#10;Description automatically generated with low confidence">
            <a:extLst>
              <a:ext uri="{FF2B5EF4-FFF2-40B4-BE49-F238E27FC236}">
                <a16:creationId xmlns:a16="http://schemas.microsoft.com/office/drawing/2014/main" id="{953F7903-24DD-4D97-A5CF-8EB41938D3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423" b="27678"/>
          <a:stretch/>
        </p:blipFill>
        <p:spPr>
          <a:xfrm>
            <a:off x="5029202" y="1825625"/>
            <a:ext cx="7546730" cy="4218546"/>
          </a:xfrm>
          <a:prstGeom prst="rect">
            <a:avLst/>
          </a:prstGeom>
        </p:spPr>
      </p:pic>
      <p:sp>
        <p:nvSpPr>
          <p:cNvPr id="4" name="Arrow: Right 3">
            <a:extLst>
              <a:ext uri="{FF2B5EF4-FFF2-40B4-BE49-F238E27FC236}">
                <a16:creationId xmlns:a16="http://schemas.microsoft.com/office/drawing/2014/main" id="{50AAD337-8D18-48BA-B12E-095CB5FE221B}"/>
              </a:ext>
            </a:extLst>
          </p:cNvPr>
          <p:cNvSpPr/>
          <p:nvPr/>
        </p:nvSpPr>
        <p:spPr>
          <a:xfrm>
            <a:off x="7437178" y="4453779"/>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rrow: Right 8">
            <a:extLst>
              <a:ext uri="{FF2B5EF4-FFF2-40B4-BE49-F238E27FC236}">
                <a16:creationId xmlns:a16="http://schemas.microsoft.com/office/drawing/2014/main" id="{D1416F6B-7BBA-47E7-971F-38627100D7A7}"/>
              </a:ext>
            </a:extLst>
          </p:cNvPr>
          <p:cNvSpPr/>
          <p:nvPr/>
        </p:nvSpPr>
        <p:spPr>
          <a:xfrm rot="3199430">
            <a:off x="7968823" y="3434736"/>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rrow: Right 9">
            <a:extLst>
              <a:ext uri="{FF2B5EF4-FFF2-40B4-BE49-F238E27FC236}">
                <a16:creationId xmlns:a16="http://schemas.microsoft.com/office/drawing/2014/main" id="{3987DA0A-D011-461A-8015-447446D56597}"/>
              </a:ext>
            </a:extLst>
          </p:cNvPr>
          <p:cNvSpPr/>
          <p:nvPr/>
        </p:nvSpPr>
        <p:spPr>
          <a:xfrm rot="7465465">
            <a:off x="9047286" y="3370631"/>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rrow: Right 10">
            <a:extLst>
              <a:ext uri="{FF2B5EF4-FFF2-40B4-BE49-F238E27FC236}">
                <a16:creationId xmlns:a16="http://schemas.microsoft.com/office/drawing/2014/main" id="{75625600-D837-49A1-A3B3-96187A4FA458}"/>
              </a:ext>
            </a:extLst>
          </p:cNvPr>
          <p:cNvSpPr/>
          <p:nvPr/>
        </p:nvSpPr>
        <p:spPr>
          <a:xfrm rot="10800000">
            <a:off x="9675422" y="4453779"/>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rrow: Right 11">
            <a:extLst>
              <a:ext uri="{FF2B5EF4-FFF2-40B4-BE49-F238E27FC236}">
                <a16:creationId xmlns:a16="http://schemas.microsoft.com/office/drawing/2014/main" id="{CDFDB7FF-592A-406F-8467-AFEC74BE95C9}"/>
              </a:ext>
            </a:extLst>
          </p:cNvPr>
          <p:cNvSpPr/>
          <p:nvPr/>
        </p:nvSpPr>
        <p:spPr>
          <a:xfrm>
            <a:off x="7138699" y="5859533"/>
            <a:ext cx="501161" cy="18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a:extLst>
              <a:ext uri="{FF2B5EF4-FFF2-40B4-BE49-F238E27FC236}">
                <a16:creationId xmlns:a16="http://schemas.microsoft.com/office/drawing/2014/main" id="{5D3BE5E0-4F18-458B-9462-21FA5CC3147B}"/>
              </a:ext>
            </a:extLst>
          </p:cNvPr>
          <p:cNvSpPr txBox="1"/>
          <p:nvPr/>
        </p:nvSpPr>
        <p:spPr>
          <a:xfrm>
            <a:off x="7639860" y="5797963"/>
            <a:ext cx="2532616" cy="276999"/>
          </a:xfrm>
          <a:prstGeom prst="rect">
            <a:avLst/>
          </a:prstGeom>
          <a:noFill/>
        </p:spPr>
        <p:txBody>
          <a:bodyPr wrap="none" rtlCol="0">
            <a:spAutoFit/>
          </a:bodyPr>
          <a:lstStyle/>
          <a:p>
            <a:r>
              <a:rPr lang="nl-NL" sz="1200" dirty="0"/>
              <a:t>Professionele ruimte vanuit de school</a:t>
            </a:r>
          </a:p>
        </p:txBody>
      </p:sp>
      <p:sp>
        <p:nvSpPr>
          <p:cNvPr id="6" name="Flowchart: Connector 5">
            <a:extLst>
              <a:ext uri="{FF2B5EF4-FFF2-40B4-BE49-F238E27FC236}">
                <a16:creationId xmlns:a16="http://schemas.microsoft.com/office/drawing/2014/main" id="{9C409F4B-F6AF-4B0E-BA29-A54E747F7088}"/>
              </a:ext>
            </a:extLst>
          </p:cNvPr>
          <p:cNvSpPr/>
          <p:nvPr/>
        </p:nvSpPr>
        <p:spPr>
          <a:xfrm rot="10800000" flipH="1" flipV="1">
            <a:off x="8603625" y="4278904"/>
            <a:ext cx="534388" cy="53438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t>Team</a:t>
            </a:r>
          </a:p>
        </p:txBody>
      </p:sp>
      <p:sp>
        <p:nvSpPr>
          <p:cNvPr id="14" name="Arrow: Right 13">
            <a:extLst>
              <a:ext uri="{FF2B5EF4-FFF2-40B4-BE49-F238E27FC236}">
                <a16:creationId xmlns:a16="http://schemas.microsoft.com/office/drawing/2014/main" id="{BD044676-CEF5-4E38-BEF2-21D3F06B09FD}"/>
              </a:ext>
            </a:extLst>
          </p:cNvPr>
          <p:cNvSpPr/>
          <p:nvPr/>
        </p:nvSpPr>
        <p:spPr>
          <a:xfrm rot="16200000">
            <a:off x="8620239" y="3927280"/>
            <a:ext cx="501161" cy="18463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rrow: Right 14">
            <a:extLst>
              <a:ext uri="{FF2B5EF4-FFF2-40B4-BE49-F238E27FC236}">
                <a16:creationId xmlns:a16="http://schemas.microsoft.com/office/drawing/2014/main" id="{02FBA7C2-1EAB-46E8-A8FA-C0F103A58A0C}"/>
              </a:ext>
            </a:extLst>
          </p:cNvPr>
          <p:cNvSpPr/>
          <p:nvPr/>
        </p:nvSpPr>
        <p:spPr>
          <a:xfrm rot="8803403">
            <a:off x="8192535" y="4738557"/>
            <a:ext cx="501161" cy="18463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rrow: Right 15">
            <a:extLst>
              <a:ext uri="{FF2B5EF4-FFF2-40B4-BE49-F238E27FC236}">
                <a16:creationId xmlns:a16="http://schemas.microsoft.com/office/drawing/2014/main" id="{B195D0DC-203F-43F5-84E6-5776253675C1}"/>
              </a:ext>
            </a:extLst>
          </p:cNvPr>
          <p:cNvSpPr/>
          <p:nvPr/>
        </p:nvSpPr>
        <p:spPr>
          <a:xfrm rot="2282970">
            <a:off x="9038122" y="4759863"/>
            <a:ext cx="501161" cy="18463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rrow: Right 16">
            <a:extLst>
              <a:ext uri="{FF2B5EF4-FFF2-40B4-BE49-F238E27FC236}">
                <a16:creationId xmlns:a16="http://schemas.microsoft.com/office/drawing/2014/main" id="{5C4645C1-8503-4329-AC87-E41BEFA563D1}"/>
              </a:ext>
            </a:extLst>
          </p:cNvPr>
          <p:cNvSpPr/>
          <p:nvPr/>
        </p:nvSpPr>
        <p:spPr>
          <a:xfrm>
            <a:off x="7148569" y="6176963"/>
            <a:ext cx="501161" cy="18463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a:extLst>
              <a:ext uri="{FF2B5EF4-FFF2-40B4-BE49-F238E27FC236}">
                <a16:creationId xmlns:a16="http://schemas.microsoft.com/office/drawing/2014/main" id="{8A6071D9-5D20-4C0E-8099-2F54CF35CFCA}"/>
              </a:ext>
            </a:extLst>
          </p:cNvPr>
          <p:cNvSpPr txBox="1"/>
          <p:nvPr/>
        </p:nvSpPr>
        <p:spPr>
          <a:xfrm>
            <a:off x="7639860" y="6112601"/>
            <a:ext cx="4264195" cy="276999"/>
          </a:xfrm>
          <a:prstGeom prst="rect">
            <a:avLst/>
          </a:prstGeom>
          <a:noFill/>
        </p:spPr>
        <p:txBody>
          <a:bodyPr wrap="square" rtlCol="0">
            <a:spAutoFit/>
          </a:bodyPr>
          <a:lstStyle/>
          <a:p>
            <a:r>
              <a:rPr lang="nl-NL" sz="1200" dirty="0"/>
              <a:t>Vermogen om gebruik te maken van de professionele ruimte </a:t>
            </a:r>
          </a:p>
        </p:txBody>
      </p:sp>
    </p:spTree>
    <p:extLst>
      <p:ext uri="{BB962C8B-B14F-4D97-AF65-F5344CB8AC3E}">
        <p14:creationId xmlns:p14="http://schemas.microsoft.com/office/powerpoint/2010/main" val="323823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1694-34FB-44A2-8244-DFB6A0AC3148}"/>
              </a:ext>
            </a:extLst>
          </p:cNvPr>
          <p:cNvSpPr>
            <a:spLocks noGrp="1"/>
          </p:cNvSpPr>
          <p:nvPr>
            <p:ph type="title"/>
          </p:nvPr>
        </p:nvSpPr>
        <p:spPr/>
        <p:txBody>
          <a:bodyPr/>
          <a:lstStyle/>
          <a:p>
            <a:r>
              <a:rPr lang="nl-NL" dirty="0"/>
              <a:t>Collectief handelingsvermogen: praktijk</a:t>
            </a:r>
          </a:p>
        </p:txBody>
      </p:sp>
      <p:sp>
        <p:nvSpPr>
          <p:cNvPr id="6" name="Content Placeholder 5">
            <a:extLst>
              <a:ext uri="{FF2B5EF4-FFF2-40B4-BE49-F238E27FC236}">
                <a16:creationId xmlns:a16="http://schemas.microsoft.com/office/drawing/2014/main" id="{FDCD0507-CFCD-4C7E-B3A3-82D8047187A7}"/>
              </a:ext>
            </a:extLst>
          </p:cNvPr>
          <p:cNvSpPr>
            <a:spLocks noGrp="1"/>
          </p:cNvSpPr>
          <p:nvPr>
            <p:ph sz="half" idx="2"/>
          </p:nvPr>
        </p:nvSpPr>
        <p:spPr>
          <a:xfrm>
            <a:off x="5258853" y="1825625"/>
            <a:ext cx="6094947" cy="4351338"/>
          </a:xfrm>
        </p:spPr>
        <p:txBody>
          <a:bodyPr>
            <a:normAutofit/>
          </a:bodyPr>
          <a:lstStyle/>
          <a:p>
            <a:pPr marL="0" indent="0">
              <a:buNone/>
            </a:pPr>
            <a:r>
              <a:rPr lang="nl-NL" sz="1800" b="0" i="0" dirty="0">
                <a:effectLst/>
                <a:latin typeface="Calibri" panose="020F0502020204030204" pitchFamily="34" charset="0"/>
              </a:rPr>
              <a:t>“</a:t>
            </a:r>
            <a:r>
              <a:rPr lang="nl-NL" sz="1800" b="0" i="1" dirty="0">
                <a:effectLst/>
                <a:latin typeface="Calibri" panose="020F0502020204030204" pitchFamily="34" charset="0"/>
              </a:rPr>
              <a:t>In het begin hadden wij een beetje terugloop in studenten. Dus toen zeiden we van: Oké, er moet echt wat gedaan worden aan de PR van onze opleiding. Degene die de PR verzorgde werkte niet bij Wellness en had volgens mij helemaal geen idee wat ze presenteerde. Dus op een gegeven moment dachten we: Wij moeten zelf naar voorlichtingen, we moeten zelf informatie geven, want dan kun je dat ook met enthousiasme vertellen. Zo hebben we een heel plan opgesteld en hebben we gewoon uiteindelijk nu echt wel dikke groei.</a:t>
            </a:r>
            <a:r>
              <a:rPr lang="nl-NL" sz="1800" b="0" i="0" dirty="0">
                <a:effectLst/>
                <a:latin typeface="Calibri" panose="020F0502020204030204" pitchFamily="34" charset="0"/>
              </a:rPr>
              <a:t>”</a:t>
            </a:r>
          </a:p>
          <a:p>
            <a:pPr marL="0" indent="0">
              <a:buNone/>
            </a:pPr>
            <a:endParaRPr lang="nl-NL" sz="1800" dirty="0">
              <a:latin typeface="Calibri" panose="020F0502020204030204" pitchFamily="34" charset="0"/>
            </a:endParaRPr>
          </a:p>
          <a:p>
            <a:pPr marL="0" indent="0">
              <a:buNone/>
            </a:pPr>
            <a:r>
              <a:rPr lang="nl-NL" sz="1800" dirty="0">
                <a:latin typeface="Calibri" panose="020F0502020204030204" pitchFamily="34" charset="0"/>
              </a:rPr>
              <a:t>[Bron: docent team Wellness]</a:t>
            </a:r>
            <a:endParaRPr lang="nl-NL" dirty="0"/>
          </a:p>
        </p:txBody>
      </p:sp>
      <p:pic>
        <p:nvPicPr>
          <p:cNvPr id="5" name="Picture 4" descr="Icon&#10;&#10;Description automatically generated">
            <a:extLst>
              <a:ext uri="{FF2B5EF4-FFF2-40B4-BE49-F238E27FC236}">
                <a16:creationId xmlns:a16="http://schemas.microsoft.com/office/drawing/2014/main" id="{53C42E7D-8771-4559-B1A8-290160168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Tree>
    <p:extLst>
      <p:ext uri="{BB962C8B-B14F-4D97-AF65-F5344CB8AC3E}">
        <p14:creationId xmlns:p14="http://schemas.microsoft.com/office/powerpoint/2010/main" val="347340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1694-34FB-44A2-8244-DFB6A0AC3148}"/>
              </a:ext>
            </a:extLst>
          </p:cNvPr>
          <p:cNvSpPr>
            <a:spLocks noGrp="1"/>
          </p:cNvSpPr>
          <p:nvPr>
            <p:ph type="title"/>
          </p:nvPr>
        </p:nvSpPr>
        <p:spPr/>
        <p:txBody>
          <a:bodyPr/>
          <a:lstStyle/>
          <a:p>
            <a:r>
              <a:rPr lang="nl-NL" dirty="0"/>
              <a:t>Collectief handelingsvermogen: praktijk</a:t>
            </a:r>
          </a:p>
        </p:txBody>
      </p:sp>
      <p:sp>
        <p:nvSpPr>
          <p:cNvPr id="6" name="Content Placeholder 5">
            <a:extLst>
              <a:ext uri="{FF2B5EF4-FFF2-40B4-BE49-F238E27FC236}">
                <a16:creationId xmlns:a16="http://schemas.microsoft.com/office/drawing/2014/main" id="{FDCD0507-CFCD-4C7E-B3A3-82D8047187A7}"/>
              </a:ext>
            </a:extLst>
          </p:cNvPr>
          <p:cNvSpPr>
            <a:spLocks noGrp="1"/>
          </p:cNvSpPr>
          <p:nvPr>
            <p:ph sz="half" idx="2"/>
          </p:nvPr>
        </p:nvSpPr>
        <p:spPr>
          <a:xfrm>
            <a:off x="5258853" y="1825625"/>
            <a:ext cx="6094947" cy="4351338"/>
          </a:xfrm>
        </p:spPr>
        <p:txBody>
          <a:bodyPr>
            <a:normAutofit/>
          </a:bodyPr>
          <a:lstStyle/>
          <a:p>
            <a:pPr marL="0" indent="0">
              <a:buNone/>
            </a:pPr>
            <a:r>
              <a:rPr lang="nl-NL" sz="1800" b="0" i="0" dirty="0">
                <a:effectLst/>
                <a:latin typeface="Calibri" panose="020F0502020204030204" pitchFamily="34" charset="0"/>
              </a:rPr>
              <a:t>“</a:t>
            </a:r>
            <a:r>
              <a:rPr lang="nl-NL" sz="1800" b="0" i="1" dirty="0">
                <a:effectLst/>
                <a:latin typeface="Calibri" panose="020F0502020204030204" pitchFamily="34" charset="0"/>
              </a:rPr>
              <a:t>In het begin hadden wij een beetje terugloop in studenten. Dus toen zeiden we van: </a:t>
            </a:r>
            <a:r>
              <a:rPr lang="nl-NL" sz="1800" b="0" i="1" dirty="0">
                <a:effectLst/>
                <a:highlight>
                  <a:srgbClr val="00FF00"/>
                </a:highlight>
                <a:latin typeface="Calibri" panose="020F0502020204030204" pitchFamily="34" charset="0"/>
              </a:rPr>
              <a:t>Oké, er moet echt wat gedaan worden aan de PR van onze opleiding</a:t>
            </a:r>
            <a:r>
              <a:rPr lang="nl-NL" sz="1800" b="0" i="1" dirty="0">
                <a:effectLst/>
                <a:latin typeface="Calibri" panose="020F0502020204030204" pitchFamily="34" charset="0"/>
              </a:rPr>
              <a:t>. Degene die de PR verzorgde werkte niet bij Wellness en had volgens mij helemaal geen idee wat ze presenteerde. Dus op een gegeven moment dachten we: Wij moeten zelf naar voorlichtingen, </a:t>
            </a:r>
            <a:r>
              <a:rPr lang="nl-NL" sz="1800" b="0" i="1" dirty="0">
                <a:effectLst/>
                <a:highlight>
                  <a:srgbClr val="FF00FF"/>
                </a:highlight>
                <a:latin typeface="Calibri" panose="020F0502020204030204" pitchFamily="34" charset="0"/>
              </a:rPr>
              <a:t>we moeten zelf informatie geven, want dan kun je dat ook met enthousiasme vertellen</a:t>
            </a:r>
            <a:r>
              <a:rPr lang="nl-NL" sz="1800" b="0" i="1" dirty="0">
                <a:effectLst/>
                <a:latin typeface="Calibri" panose="020F0502020204030204" pitchFamily="34" charset="0"/>
              </a:rPr>
              <a:t>. </a:t>
            </a:r>
            <a:r>
              <a:rPr lang="nl-NL" sz="1800" b="0" i="1" dirty="0">
                <a:effectLst/>
                <a:highlight>
                  <a:srgbClr val="FFFF00"/>
                </a:highlight>
                <a:latin typeface="Calibri" panose="020F0502020204030204" pitchFamily="34" charset="0"/>
              </a:rPr>
              <a:t>Zo hebben we een heel plan opgesteld</a:t>
            </a:r>
            <a:r>
              <a:rPr lang="nl-NL" sz="1800" b="0" i="1" dirty="0">
                <a:effectLst/>
                <a:latin typeface="Calibri" panose="020F0502020204030204" pitchFamily="34" charset="0"/>
              </a:rPr>
              <a:t> en hebben we gewoon uiteindelijk nu echt wel dikke groei.</a:t>
            </a:r>
            <a:r>
              <a:rPr lang="nl-NL" sz="1800" b="0" i="0" dirty="0">
                <a:effectLst/>
                <a:latin typeface="Calibri" panose="020F0502020204030204" pitchFamily="34" charset="0"/>
              </a:rPr>
              <a:t>”</a:t>
            </a:r>
          </a:p>
          <a:p>
            <a:pPr marL="0" indent="0">
              <a:buNone/>
            </a:pPr>
            <a:endParaRPr lang="nl-NL" sz="1800" dirty="0">
              <a:latin typeface="Calibri" panose="020F0502020204030204" pitchFamily="34" charset="0"/>
            </a:endParaRPr>
          </a:p>
          <a:p>
            <a:pPr marL="0" indent="0">
              <a:buNone/>
            </a:pPr>
            <a:r>
              <a:rPr lang="nl-NL" sz="1800" dirty="0">
                <a:latin typeface="Calibri" panose="020F0502020204030204" pitchFamily="34" charset="0"/>
              </a:rPr>
              <a:t>[Bron: docent team Wellness]</a:t>
            </a:r>
            <a:endParaRPr lang="nl-NL" dirty="0"/>
          </a:p>
        </p:txBody>
      </p:sp>
      <p:pic>
        <p:nvPicPr>
          <p:cNvPr id="5" name="Picture 4" descr="Icon&#10;&#10;Description automatically generated">
            <a:extLst>
              <a:ext uri="{FF2B5EF4-FFF2-40B4-BE49-F238E27FC236}">
                <a16:creationId xmlns:a16="http://schemas.microsoft.com/office/drawing/2014/main" id="{53C42E7D-8771-4559-B1A8-290160168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
        <p:nvSpPr>
          <p:cNvPr id="4" name="Speech Bubble: Rectangle 3">
            <a:extLst>
              <a:ext uri="{FF2B5EF4-FFF2-40B4-BE49-F238E27FC236}">
                <a16:creationId xmlns:a16="http://schemas.microsoft.com/office/drawing/2014/main" id="{54FA1802-3AA1-46CD-A47E-18BC0825CCA5}"/>
              </a:ext>
            </a:extLst>
          </p:cNvPr>
          <p:cNvSpPr/>
          <p:nvPr/>
        </p:nvSpPr>
        <p:spPr>
          <a:xfrm>
            <a:off x="568866" y="3373434"/>
            <a:ext cx="2389238" cy="914400"/>
          </a:xfrm>
          <a:prstGeom prst="wedgeRectCallout">
            <a:avLst>
              <a:gd name="adj1" fmla="val 148656"/>
              <a:gd name="adj2" fmla="val -126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FFFF00"/>
                </a:highlight>
              </a:rPr>
              <a:t>Invloed uitoefenen</a:t>
            </a:r>
          </a:p>
        </p:txBody>
      </p:sp>
      <p:sp>
        <p:nvSpPr>
          <p:cNvPr id="7" name="Speech Bubble: Rectangle 6">
            <a:extLst>
              <a:ext uri="{FF2B5EF4-FFF2-40B4-BE49-F238E27FC236}">
                <a16:creationId xmlns:a16="http://schemas.microsoft.com/office/drawing/2014/main" id="{131E970C-4201-4CF0-82C1-74C15032127A}"/>
              </a:ext>
            </a:extLst>
          </p:cNvPr>
          <p:cNvSpPr/>
          <p:nvPr/>
        </p:nvSpPr>
        <p:spPr>
          <a:xfrm>
            <a:off x="8879231" y="5397500"/>
            <a:ext cx="2389238" cy="914400"/>
          </a:xfrm>
          <a:prstGeom prst="wedgeRectCallout">
            <a:avLst>
              <a:gd name="adj1" fmla="val -18010"/>
              <a:gd name="adj2" fmla="val -2448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FF00FF"/>
                </a:highlight>
              </a:rPr>
              <a:t>Norm vaststellen</a:t>
            </a:r>
          </a:p>
        </p:txBody>
      </p:sp>
      <p:sp>
        <p:nvSpPr>
          <p:cNvPr id="8" name="Speech Bubble: Rectangle 7">
            <a:extLst>
              <a:ext uri="{FF2B5EF4-FFF2-40B4-BE49-F238E27FC236}">
                <a16:creationId xmlns:a16="http://schemas.microsoft.com/office/drawing/2014/main" id="{472FCBD3-578C-44D4-BCCA-30E97009C320}"/>
              </a:ext>
            </a:extLst>
          </p:cNvPr>
          <p:cNvSpPr/>
          <p:nvPr/>
        </p:nvSpPr>
        <p:spPr>
          <a:xfrm>
            <a:off x="1917991" y="1739896"/>
            <a:ext cx="2389238" cy="914400"/>
          </a:xfrm>
          <a:prstGeom prst="wedgeRectCallout">
            <a:avLst>
              <a:gd name="adj1" fmla="val 91689"/>
              <a:gd name="adj2" fmla="val 316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00FF00"/>
                </a:highlight>
              </a:rPr>
              <a:t>Keuzes maken</a:t>
            </a:r>
          </a:p>
        </p:txBody>
      </p:sp>
    </p:spTree>
    <p:extLst>
      <p:ext uri="{BB962C8B-B14F-4D97-AF65-F5344CB8AC3E}">
        <p14:creationId xmlns:p14="http://schemas.microsoft.com/office/powerpoint/2010/main" val="151779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B3BC-E55D-45F5-824F-81C9DD9D2B15}"/>
              </a:ext>
            </a:extLst>
          </p:cNvPr>
          <p:cNvSpPr>
            <a:spLocks noGrp="1"/>
          </p:cNvSpPr>
          <p:nvPr>
            <p:ph type="title"/>
          </p:nvPr>
        </p:nvSpPr>
        <p:spPr>
          <a:xfrm>
            <a:off x="550862" y="1340768"/>
            <a:ext cx="11090275" cy="2088232"/>
          </a:xfrm>
        </p:spPr>
        <p:txBody>
          <a:bodyPr/>
          <a:lstStyle/>
          <a:p>
            <a:pPr algn="ctr"/>
            <a:r>
              <a:rPr lang="nl-NL" dirty="0"/>
              <a:t>Rondje voorstellen:</a:t>
            </a:r>
            <a:br>
              <a:rPr lang="nl-NL" dirty="0"/>
            </a:br>
            <a:r>
              <a:rPr lang="nl-NL" dirty="0"/>
              <a:t>Je naam, mbo-instelling, opleiding/dienst/afdeling </a:t>
            </a:r>
            <a:br>
              <a:rPr lang="nl-NL" dirty="0"/>
            </a:br>
            <a:r>
              <a:rPr lang="nl-NL" dirty="0"/>
              <a:t>&amp;</a:t>
            </a:r>
            <a:br>
              <a:rPr lang="nl-NL" dirty="0"/>
            </a:br>
            <a:br>
              <a:rPr lang="nl-NL" dirty="0"/>
            </a:br>
            <a:r>
              <a:rPr lang="nl-NL" sz="5400" dirty="0">
                <a:latin typeface="Arial Black" panose="020B0A04020102020204" pitchFamily="34" charset="0"/>
              </a:rPr>
              <a:t>Wat geeft jou werkplezier?</a:t>
            </a:r>
            <a:endParaRPr lang="nl-NL" dirty="0">
              <a:latin typeface="Arial Black" panose="020B0A04020102020204" pitchFamily="34" charset="0"/>
            </a:endParaRPr>
          </a:p>
        </p:txBody>
      </p:sp>
    </p:spTree>
    <p:extLst>
      <p:ext uri="{BB962C8B-B14F-4D97-AF65-F5344CB8AC3E}">
        <p14:creationId xmlns:p14="http://schemas.microsoft.com/office/powerpoint/2010/main" val="99794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1694-34FB-44A2-8244-DFB6A0AC3148}"/>
              </a:ext>
            </a:extLst>
          </p:cNvPr>
          <p:cNvSpPr>
            <a:spLocks noGrp="1"/>
          </p:cNvSpPr>
          <p:nvPr>
            <p:ph type="title"/>
          </p:nvPr>
        </p:nvSpPr>
        <p:spPr/>
        <p:txBody>
          <a:bodyPr/>
          <a:lstStyle/>
          <a:p>
            <a:r>
              <a:rPr lang="nl-NL" dirty="0"/>
              <a:t>Collectief handelingsvermogen: praktijk</a:t>
            </a:r>
          </a:p>
        </p:txBody>
      </p:sp>
      <p:sp>
        <p:nvSpPr>
          <p:cNvPr id="6" name="Content Placeholder 5">
            <a:extLst>
              <a:ext uri="{FF2B5EF4-FFF2-40B4-BE49-F238E27FC236}">
                <a16:creationId xmlns:a16="http://schemas.microsoft.com/office/drawing/2014/main" id="{FDCD0507-CFCD-4C7E-B3A3-82D8047187A7}"/>
              </a:ext>
            </a:extLst>
          </p:cNvPr>
          <p:cNvSpPr>
            <a:spLocks noGrp="1"/>
          </p:cNvSpPr>
          <p:nvPr>
            <p:ph sz="half" idx="2"/>
          </p:nvPr>
        </p:nvSpPr>
        <p:spPr>
          <a:xfrm>
            <a:off x="5258853" y="1825625"/>
            <a:ext cx="6094947" cy="4351338"/>
          </a:xfrm>
        </p:spPr>
        <p:txBody>
          <a:bodyPr>
            <a:normAutofit/>
          </a:bodyPr>
          <a:lstStyle/>
          <a:p>
            <a:pPr marL="0" indent="0">
              <a:buNone/>
            </a:pPr>
            <a:r>
              <a:rPr lang="nl-NL" sz="1800" b="0" i="0" dirty="0">
                <a:effectLst/>
                <a:latin typeface="Calibri" panose="020F0502020204030204" pitchFamily="34" charset="0"/>
              </a:rPr>
              <a:t>“</a:t>
            </a:r>
            <a:r>
              <a:rPr lang="nl-NL" sz="1800" b="0" i="1" dirty="0">
                <a:effectLst/>
                <a:highlight>
                  <a:srgbClr val="00FFFF"/>
                </a:highlight>
                <a:latin typeface="Calibri" panose="020F0502020204030204" pitchFamily="34" charset="0"/>
              </a:rPr>
              <a:t>In het begin hadden wij een beetje terugloop in studenten</a:t>
            </a:r>
            <a:r>
              <a:rPr lang="nl-NL" sz="1800" b="0" i="1" dirty="0">
                <a:effectLst/>
                <a:latin typeface="Calibri" panose="020F0502020204030204" pitchFamily="34" charset="0"/>
              </a:rPr>
              <a:t>. Dus toen zeiden we van: Oké, er moet echt wat gedaan worden aan de PR van onze opleiding. Degene die de PR verzorgde werkte niet bij Wellness en had volgens mij helemaal geen idee wat ze presenteerde. Dus op een gegeven moment dachten we: Wij moeten zelf naar voorlichtingen, we moeten zelf informatie geven, want dan kun je dat ook met enthousiasme vertellen. Zo hebben we een heel plan opgesteld </a:t>
            </a:r>
            <a:r>
              <a:rPr lang="nl-NL" sz="1800" b="0" i="1" dirty="0">
                <a:effectLst/>
                <a:highlight>
                  <a:srgbClr val="00FFFF"/>
                </a:highlight>
                <a:latin typeface="Calibri" panose="020F0502020204030204" pitchFamily="34" charset="0"/>
              </a:rPr>
              <a:t>en hebben we gewoon uiteindelijk nu echt wel dikke groei</a:t>
            </a:r>
            <a:r>
              <a:rPr lang="nl-NL" sz="1800" b="0" i="1" dirty="0">
                <a:effectLst/>
                <a:latin typeface="Calibri" panose="020F0502020204030204" pitchFamily="34" charset="0"/>
              </a:rPr>
              <a:t>.</a:t>
            </a:r>
            <a:r>
              <a:rPr lang="nl-NL" sz="1800" b="0" i="0" dirty="0">
                <a:effectLst/>
                <a:latin typeface="Calibri" panose="020F0502020204030204" pitchFamily="34" charset="0"/>
              </a:rPr>
              <a:t>”</a:t>
            </a:r>
          </a:p>
          <a:p>
            <a:pPr marL="0" indent="0">
              <a:buNone/>
            </a:pPr>
            <a:endParaRPr lang="nl-NL" sz="1800" dirty="0">
              <a:latin typeface="Calibri" panose="020F0502020204030204" pitchFamily="34" charset="0"/>
            </a:endParaRPr>
          </a:p>
          <a:p>
            <a:pPr marL="0" indent="0">
              <a:buNone/>
            </a:pPr>
            <a:r>
              <a:rPr lang="nl-NL" sz="1800" dirty="0">
                <a:latin typeface="Calibri" panose="020F0502020204030204" pitchFamily="34" charset="0"/>
              </a:rPr>
              <a:t>[Bron: docent team Wellness]</a:t>
            </a:r>
            <a:endParaRPr lang="nl-NL" dirty="0"/>
          </a:p>
        </p:txBody>
      </p:sp>
      <p:pic>
        <p:nvPicPr>
          <p:cNvPr id="5" name="Picture 4" descr="Icon&#10;&#10;Description automatically generated">
            <a:extLst>
              <a:ext uri="{FF2B5EF4-FFF2-40B4-BE49-F238E27FC236}">
                <a16:creationId xmlns:a16="http://schemas.microsoft.com/office/drawing/2014/main" id="{53C42E7D-8771-4559-B1A8-290160168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
        <p:nvSpPr>
          <p:cNvPr id="4" name="Speech Bubble: Rectangle 3">
            <a:extLst>
              <a:ext uri="{FF2B5EF4-FFF2-40B4-BE49-F238E27FC236}">
                <a16:creationId xmlns:a16="http://schemas.microsoft.com/office/drawing/2014/main" id="{54FA1802-3AA1-46CD-A47E-18BC0825CCA5}"/>
              </a:ext>
            </a:extLst>
          </p:cNvPr>
          <p:cNvSpPr/>
          <p:nvPr/>
        </p:nvSpPr>
        <p:spPr>
          <a:xfrm>
            <a:off x="568866" y="3373434"/>
            <a:ext cx="2389238" cy="914400"/>
          </a:xfrm>
          <a:prstGeom prst="wedgeRectCallout">
            <a:avLst>
              <a:gd name="adj1" fmla="val 148656"/>
              <a:gd name="adj2" fmla="val -126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Invloed uitoefenen</a:t>
            </a:r>
          </a:p>
        </p:txBody>
      </p:sp>
      <p:sp>
        <p:nvSpPr>
          <p:cNvPr id="7" name="Speech Bubble: Rectangle 6">
            <a:extLst>
              <a:ext uri="{FF2B5EF4-FFF2-40B4-BE49-F238E27FC236}">
                <a16:creationId xmlns:a16="http://schemas.microsoft.com/office/drawing/2014/main" id="{131E970C-4201-4CF0-82C1-74C15032127A}"/>
              </a:ext>
            </a:extLst>
          </p:cNvPr>
          <p:cNvSpPr/>
          <p:nvPr/>
        </p:nvSpPr>
        <p:spPr>
          <a:xfrm>
            <a:off x="8879231" y="5397500"/>
            <a:ext cx="2389238" cy="914400"/>
          </a:xfrm>
          <a:prstGeom prst="wedgeRectCallout">
            <a:avLst>
              <a:gd name="adj1" fmla="val -18010"/>
              <a:gd name="adj2" fmla="val -2448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Norm vaststellen</a:t>
            </a:r>
          </a:p>
        </p:txBody>
      </p:sp>
      <p:sp>
        <p:nvSpPr>
          <p:cNvPr id="8" name="Speech Bubble: Rectangle 7">
            <a:extLst>
              <a:ext uri="{FF2B5EF4-FFF2-40B4-BE49-F238E27FC236}">
                <a16:creationId xmlns:a16="http://schemas.microsoft.com/office/drawing/2014/main" id="{472FCBD3-578C-44D4-BCCA-30E97009C320}"/>
              </a:ext>
            </a:extLst>
          </p:cNvPr>
          <p:cNvSpPr/>
          <p:nvPr/>
        </p:nvSpPr>
        <p:spPr>
          <a:xfrm>
            <a:off x="1917991" y="1739896"/>
            <a:ext cx="2389238" cy="914400"/>
          </a:xfrm>
          <a:prstGeom prst="wedgeRectCallout">
            <a:avLst>
              <a:gd name="adj1" fmla="val 91689"/>
              <a:gd name="adj2" fmla="val 316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Keuzes maken</a:t>
            </a:r>
          </a:p>
        </p:txBody>
      </p:sp>
      <p:sp>
        <p:nvSpPr>
          <p:cNvPr id="11" name="Scroll: Vertical 10">
            <a:extLst>
              <a:ext uri="{FF2B5EF4-FFF2-40B4-BE49-F238E27FC236}">
                <a16:creationId xmlns:a16="http://schemas.microsoft.com/office/drawing/2014/main" id="{AACABD72-522E-4708-A714-F3E4213E94AB}"/>
              </a:ext>
            </a:extLst>
          </p:cNvPr>
          <p:cNvSpPr/>
          <p:nvPr/>
        </p:nvSpPr>
        <p:spPr>
          <a:xfrm>
            <a:off x="2144835" y="4888037"/>
            <a:ext cx="2983389" cy="172703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00FFFF"/>
                </a:highlight>
              </a:rPr>
              <a:t>Bijdrage aan teamdoel: levensvatbaar houden van de  opleiding </a:t>
            </a:r>
          </a:p>
        </p:txBody>
      </p:sp>
    </p:spTree>
    <p:extLst>
      <p:ext uri="{BB962C8B-B14F-4D97-AF65-F5344CB8AC3E}">
        <p14:creationId xmlns:p14="http://schemas.microsoft.com/office/powerpoint/2010/main" val="463019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FE00F-1291-44BA-8AB1-6BE31176EC7F}"/>
              </a:ext>
            </a:extLst>
          </p:cNvPr>
          <p:cNvSpPr>
            <a:spLocks noGrp="1"/>
          </p:cNvSpPr>
          <p:nvPr>
            <p:ph type="title"/>
          </p:nvPr>
        </p:nvSpPr>
        <p:spPr/>
        <p:txBody>
          <a:bodyPr>
            <a:normAutofit/>
          </a:bodyPr>
          <a:lstStyle/>
          <a:p>
            <a:r>
              <a:rPr lang="nl-NL" dirty="0"/>
              <a:t>Zeggenschap</a:t>
            </a:r>
          </a:p>
        </p:txBody>
      </p:sp>
      <p:sp>
        <p:nvSpPr>
          <p:cNvPr id="8" name="Content Placeholder 7">
            <a:extLst>
              <a:ext uri="{FF2B5EF4-FFF2-40B4-BE49-F238E27FC236}">
                <a16:creationId xmlns:a16="http://schemas.microsoft.com/office/drawing/2014/main" id="{9B3F7768-8857-4A60-B9D6-0951DC1BB0C8}"/>
              </a:ext>
            </a:extLst>
          </p:cNvPr>
          <p:cNvSpPr>
            <a:spLocks noGrp="1"/>
          </p:cNvSpPr>
          <p:nvPr>
            <p:ph sz="half" idx="2"/>
          </p:nvPr>
        </p:nvSpPr>
        <p:spPr>
          <a:xfrm>
            <a:off x="838200" y="1799623"/>
            <a:ext cx="5181600" cy="4076806"/>
          </a:xfrm>
        </p:spPr>
        <p:txBody>
          <a:bodyPr>
            <a:normAutofit/>
          </a:bodyPr>
          <a:lstStyle/>
          <a:p>
            <a:pPr marL="0" indent="0">
              <a:buNone/>
            </a:pPr>
            <a:r>
              <a:rPr lang="nl-NL" dirty="0">
                <a:latin typeface="Calibri Light" panose="020F0302020204030204" pitchFamily="34" charset="0"/>
                <a:cs typeface="Calibri Light" panose="020F0302020204030204" pitchFamily="34" charset="0"/>
              </a:rPr>
              <a:t>Teacher Tapp NL vroeg op 8 april aan ruim 1000 leraren en docenten (po-vo-mbo) over hun zeggenschap bij het maken van de jaartaak</a:t>
            </a:r>
          </a:p>
          <a:p>
            <a:pPr marL="0" indent="0">
              <a:buNone/>
            </a:pPr>
            <a:endParaRPr lang="nl-NL" dirty="0">
              <a:latin typeface="Calibri Light" panose="020F0302020204030204" pitchFamily="34" charset="0"/>
              <a:cs typeface="Calibri Light" panose="020F0302020204030204" pitchFamily="34" charset="0"/>
            </a:endParaRPr>
          </a:p>
          <a:p>
            <a:pPr marL="0" indent="0">
              <a:buNone/>
            </a:pPr>
            <a:endParaRPr lang="nl-NL" dirty="0">
              <a:latin typeface="Calibri Light" panose="020F0302020204030204" pitchFamily="34" charset="0"/>
              <a:cs typeface="Calibri Light" panose="020F0302020204030204" pitchFamily="34" charset="0"/>
            </a:endParaRPr>
          </a:p>
          <a:p>
            <a:pPr marL="0" indent="0">
              <a:buNone/>
            </a:pPr>
            <a:endParaRPr lang="nl-NL" dirty="0">
              <a:latin typeface="Calibri Light" panose="020F0302020204030204" pitchFamily="34" charset="0"/>
              <a:cs typeface="Calibri Light" panose="020F0302020204030204" pitchFamily="34" charset="0"/>
            </a:endParaRPr>
          </a:p>
          <a:p>
            <a:pPr marL="0" indent="0">
              <a:buNone/>
            </a:pPr>
            <a:r>
              <a:rPr lang="nl-NL" sz="1600" dirty="0">
                <a:latin typeface="Calibri Light" panose="020F0302020204030204" pitchFamily="34" charset="0"/>
                <a:cs typeface="Calibri Light" panose="020F0302020204030204" pitchFamily="34" charset="0"/>
              </a:rPr>
              <a:t>(Teacher Tapp NL, 2022)</a:t>
            </a:r>
          </a:p>
        </p:txBody>
      </p:sp>
      <p:pic>
        <p:nvPicPr>
          <p:cNvPr id="4" name="Tijdelijke aanduiding voor inhoud 3">
            <a:extLst>
              <a:ext uri="{FF2B5EF4-FFF2-40B4-BE49-F238E27FC236}">
                <a16:creationId xmlns:a16="http://schemas.microsoft.com/office/drawing/2014/main" id="{F66274BD-139E-45FB-8103-F13FDCCD6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0751" y="178974"/>
            <a:ext cx="755597" cy="755597"/>
          </a:xfrm>
          <a:prstGeom prst="rect">
            <a:avLst/>
          </a:prstGeom>
        </p:spPr>
      </p:pic>
      <p:pic>
        <p:nvPicPr>
          <p:cNvPr id="9" name="Content Placeholder 8" descr="Text&#10;&#10;Description automatically generated with medium confidence">
            <a:extLst>
              <a:ext uri="{FF2B5EF4-FFF2-40B4-BE49-F238E27FC236}">
                <a16:creationId xmlns:a16="http://schemas.microsoft.com/office/drawing/2014/main" id="{63BF9F49-B436-42C9-BC66-E005FAC7DE8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72201" y="556772"/>
            <a:ext cx="4002435" cy="5537162"/>
          </a:xfrm>
        </p:spPr>
      </p:pic>
    </p:spTree>
    <p:extLst>
      <p:ext uri="{BB962C8B-B14F-4D97-AF65-F5344CB8AC3E}">
        <p14:creationId xmlns:p14="http://schemas.microsoft.com/office/powerpoint/2010/main" val="60377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C121-96A2-4CD7-914E-38842C82EED5}"/>
              </a:ext>
            </a:extLst>
          </p:cNvPr>
          <p:cNvSpPr>
            <a:spLocks noGrp="1"/>
          </p:cNvSpPr>
          <p:nvPr>
            <p:ph type="title"/>
          </p:nvPr>
        </p:nvSpPr>
        <p:spPr/>
        <p:txBody>
          <a:bodyPr/>
          <a:lstStyle/>
          <a:p>
            <a:r>
              <a:rPr lang="nl-NL" dirty="0"/>
              <a:t>Teken het teamverhaal: storyline</a:t>
            </a:r>
          </a:p>
        </p:txBody>
      </p:sp>
      <p:sp>
        <p:nvSpPr>
          <p:cNvPr id="3" name="Content Placeholder 2">
            <a:extLst>
              <a:ext uri="{FF2B5EF4-FFF2-40B4-BE49-F238E27FC236}">
                <a16:creationId xmlns:a16="http://schemas.microsoft.com/office/drawing/2014/main" id="{24C5D7B9-8F08-45C5-A9B7-C5F4AD751068}"/>
              </a:ext>
            </a:extLst>
          </p:cNvPr>
          <p:cNvSpPr>
            <a:spLocks noGrp="1"/>
          </p:cNvSpPr>
          <p:nvPr>
            <p:ph sz="half" idx="1"/>
          </p:nvPr>
        </p:nvSpPr>
        <p:spPr/>
        <p:txBody>
          <a:bodyPr>
            <a:normAutofit fontScale="77500" lnSpcReduction="20000"/>
          </a:bodyPr>
          <a:lstStyle/>
          <a:p>
            <a:r>
              <a:rPr lang="nl-NL" dirty="0"/>
              <a:t>Neem een team in gedachten waar je lid van bent of leiding aan geeft</a:t>
            </a:r>
          </a:p>
          <a:p>
            <a:r>
              <a:rPr lang="nl-NL" dirty="0"/>
              <a:t>Teken in het format een lijn over 1 aspect van je werk, zoals:</a:t>
            </a:r>
          </a:p>
          <a:p>
            <a:pPr lvl="1"/>
            <a:r>
              <a:rPr lang="nl-NL" dirty="0"/>
              <a:t>Onderwijsontwikkeling</a:t>
            </a:r>
          </a:p>
          <a:p>
            <a:pPr lvl="1"/>
            <a:r>
              <a:rPr lang="nl-NL" dirty="0"/>
              <a:t>Studentbegeleiding</a:t>
            </a:r>
          </a:p>
          <a:p>
            <a:pPr lvl="1"/>
            <a:r>
              <a:rPr lang="nl-NL" dirty="0"/>
              <a:t>Examinering </a:t>
            </a:r>
          </a:p>
          <a:p>
            <a:pPr lvl="1"/>
            <a:r>
              <a:rPr lang="nl-NL" dirty="0"/>
              <a:t>Teamontwikkeling en professionalisering</a:t>
            </a:r>
          </a:p>
          <a:p>
            <a:pPr lvl="1"/>
            <a:r>
              <a:rPr lang="nl-NL" dirty="0"/>
              <a:t>Relatiebeheer werkveld </a:t>
            </a:r>
          </a:p>
          <a:p>
            <a:pPr lvl="1"/>
            <a:r>
              <a:rPr lang="nl-NL" dirty="0"/>
              <a:t>Bedrijfsvoering (taakverdeling, teamsamenstelling, financiën, …)</a:t>
            </a:r>
          </a:p>
          <a:p>
            <a:r>
              <a:rPr lang="nl-NL" dirty="0"/>
              <a:t>De lijn geeft aan in welke mate het team zeggenschap heeft over dit aspect en welke (beleids)ontwikkelingen, gebeurtenissen en/of personen de zeggenschap beïnvloeden </a:t>
            </a:r>
          </a:p>
          <a:p>
            <a:pPr lvl="1"/>
            <a:endParaRPr lang="nl-NL" dirty="0"/>
          </a:p>
          <a:p>
            <a:pPr marL="457200" lvl="1" indent="0">
              <a:buNone/>
            </a:pPr>
            <a:endParaRPr lang="nl-NL" dirty="0"/>
          </a:p>
        </p:txBody>
      </p:sp>
      <p:sp>
        <p:nvSpPr>
          <p:cNvPr id="4" name="Content Placeholder 3">
            <a:extLst>
              <a:ext uri="{FF2B5EF4-FFF2-40B4-BE49-F238E27FC236}">
                <a16:creationId xmlns:a16="http://schemas.microsoft.com/office/drawing/2014/main" id="{60C80D57-4A08-4671-BFB7-C3EF756A5B71}"/>
              </a:ext>
            </a:extLst>
          </p:cNvPr>
          <p:cNvSpPr>
            <a:spLocks noGrp="1"/>
          </p:cNvSpPr>
          <p:nvPr>
            <p:ph sz="half" idx="2"/>
          </p:nvPr>
        </p:nvSpPr>
        <p:spPr/>
        <p:txBody>
          <a:bodyPr>
            <a:normAutofit fontScale="77500" lnSpcReduction="20000"/>
          </a:bodyPr>
          <a:lstStyle/>
          <a:p>
            <a:endParaRPr lang="nl-NL" sz="1800" dirty="0">
              <a:effectLst/>
              <a:latin typeface="Calibri" panose="020F0502020204030204" pitchFamily="34" charset="0"/>
              <a:ea typeface="Times New Roman" panose="02020603050405020304" pitchFamily="18" charset="0"/>
            </a:endParaRPr>
          </a:p>
          <a:p>
            <a:pPr marL="0" indent="0">
              <a:buNone/>
            </a:pPr>
            <a:endParaRPr lang="nl-NL" sz="1800" dirty="0">
              <a:latin typeface="Calibri" panose="020F0502020204030204" pitchFamily="34" charset="0"/>
              <a:ea typeface="Times New Roman" panose="02020603050405020304" pitchFamily="18" charset="0"/>
            </a:endParaRPr>
          </a:p>
          <a:p>
            <a:endParaRPr lang="nl-NL" sz="1800" dirty="0">
              <a:effectLst/>
              <a:latin typeface="Calibri" panose="020F0502020204030204" pitchFamily="34" charset="0"/>
              <a:ea typeface="Times New Roman" panose="02020603050405020304" pitchFamily="18" charset="0"/>
            </a:endParaRPr>
          </a:p>
          <a:p>
            <a:pPr marL="0" indent="0">
              <a:buNone/>
            </a:pPr>
            <a:endParaRPr lang="nl-NL" sz="1800" dirty="0">
              <a:latin typeface="Calibri" panose="020F050202020403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007D6025-6D6B-4C2B-BE5C-64C2E287ECC0}"/>
              </a:ext>
            </a:extLst>
          </p:cNvPr>
          <p:cNvGraphicFramePr>
            <a:graphicFrameLocks noGrp="1"/>
          </p:cNvGraphicFramePr>
          <p:nvPr>
            <p:extLst>
              <p:ext uri="{D42A27DB-BD31-4B8C-83A1-F6EECF244321}">
                <p14:modId xmlns:p14="http://schemas.microsoft.com/office/powerpoint/2010/main" val="290010997"/>
              </p:ext>
            </p:extLst>
          </p:nvPr>
        </p:nvGraphicFramePr>
        <p:xfrm>
          <a:off x="6095999" y="1536502"/>
          <a:ext cx="5622651" cy="4643699"/>
        </p:xfrm>
        <a:graphic>
          <a:graphicData uri="http://schemas.openxmlformats.org/drawingml/2006/table">
            <a:tbl>
              <a:tblPr firstRow="1" firstCol="1" bandRow="1"/>
              <a:tblGrid>
                <a:gridCol w="332067">
                  <a:extLst>
                    <a:ext uri="{9D8B030D-6E8A-4147-A177-3AD203B41FA5}">
                      <a16:colId xmlns:a16="http://schemas.microsoft.com/office/drawing/2014/main" val="1529576387"/>
                    </a:ext>
                  </a:extLst>
                </a:gridCol>
                <a:gridCol w="528747">
                  <a:extLst>
                    <a:ext uri="{9D8B030D-6E8A-4147-A177-3AD203B41FA5}">
                      <a16:colId xmlns:a16="http://schemas.microsoft.com/office/drawing/2014/main" val="3444664646"/>
                    </a:ext>
                  </a:extLst>
                </a:gridCol>
                <a:gridCol w="529093">
                  <a:extLst>
                    <a:ext uri="{9D8B030D-6E8A-4147-A177-3AD203B41FA5}">
                      <a16:colId xmlns:a16="http://schemas.microsoft.com/office/drawing/2014/main" val="18826433"/>
                    </a:ext>
                  </a:extLst>
                </a:gridCol>
                <a:gridCol w="529093">
                  <a:extLst>
                    <a:ext uri="{9D8B030D-6E8A-4147-A177-3AD203B41FA5}">
                      <a16:colId xmlns:a16="http://schemas.microsoft.com/office/drawing/2014/main" val="2521853240"/>
                    </a:ext>
                  </a:extLst>
                </a:gridCol>
                <a:gridCol w="529093">
                  <a:extLst>
                    <a:ext uri="{9D8B030D-6E8A-4147-A177-3AD203B41FA5}">
                      <a16:colId xmlns:a16="http://schemas.microsoft.com/office/drawing/2014/main" val="2611777114"/>
                    </a:ext>
                  </a:extLst>
                </a:gridCol>
                <a:gridCol w="529093">
                  <a:extLst>
                    <a:ext uri="{9D8B030D-6E8A-4147-A177-3AD203B41FA5}">
                      <a16:colId xmlns:a16="http://schemas.microsoft.com/office/drawing/2014/main" val="3812132809"/>
                    </a:ext>
                  </a:extLst>
                </a:gridCol>
                <a:gridCol w="529093">
                  <a:extLst>
                    <a:ext uri="{9D8B030D-6E8A-4147-A177-3AD203B41FA5}">
                      <a16:colId xmlns:a16="http://schemas.microsoft.com/office/drawing/2014/main" val="717678216"/>
                    </a:ext>
                  </a:extLst>
                </a:gridCol>
                <a:gridCol w="529093">
                  <a:extLst>
                    <a:ext uri="{9D8B030D-6E8A-4147-A177-3AD203B41FA5}">
                      <a16:colId xmlns:a16="http://schemas.microsoft.com/office/drawing/2014/main" val="3954794154"/>
                    </a:ext>
                  </a:extLst>
                </a:gridCol>
                <a:gridCol w="529093">
                  <a:extLst>
                    <a:ext uri="{9D8B030D-6E8A-4147-A177-3AD203B41FA5}">
                      <a16:colId xmlns:a16="http://schemas.microsoft.com/office/drawing/2014/main" val="3260923395"/>
                    </a:ext>
                  </a:extLst>
                </a:gridCol>
                <a:gridCol w="529093">
                  <a:extLst>
                    <a:ext uri="{9D8B030D-6E8A-4147-A177-3AD203B41FA5}">
                      <a16:colId xmlns:a16="http://schemas.microsoft.com/office/drawing/2014/main" val="333543302"/>
                    </a:ext>
                  </a:extLst>
                </a:gridCol>
                <a:gridCol w="529093">
                  <a:extLst>
                    <a:ext uri="{9D8B030D-6E8A-4147-A177-3AD203B41FA5}">
                      <a16:colId xmlns:a16="http://schemas.microsoft.com/office/drawing/2014/main" val="613867932"/>
                    </a:ext>
                  </a:extLst>
                </a:gridCol>
              </a:tblGrid>
              <a:tr h="371620">
                <a:tc rowSpan="11">
                  <a:txBody>
                    <a:bodyPr/>
                    <a:lstStyle/>
                    <a:p>
                      <a:pPr marL="71755" marR="71755" algn="ctr">
                        <a:lnSpc>
                          <a:spcPct val="115000"/>
                        </a:lnSpc>
                        <a:spcAft>
                          <a:spcPts val="1000"/>
                        </a:spcAft>
                      </a:pPr>
                      <a:r>
                        <a:rPr lang="nl-NL" sz="1000" b="1">
                          <a:effectLst/>
                          <a:latin typeface="Calibri" panose="020F0502020204030204" pitchFamily="34" charset="0"/>
                          <a:ea typeface="Calibri" panose="020F0502020204030204" pitchFamily="34" charset="0"/>
                          <a:cs typeface="Times New Roman" panose="02020603050405020304" pitchFamily="18" charset="0"/>
                        </a:rPr>
                        <a:t>Mate van zeggenschap</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a:t>
                      </a:r>
                      <a:r>
                        <a:rPr lang="nl-NL" sz="800" b="1">
                          <a:effectLst/>
                          <a:latin typeface="Calibri" panose="020F0502020204030204" pitchFamily="34" charset="0"/>
                          <a:ea typeface="Calibri" panose="020F0502020204030204" pitchFamily="34" charset="0"/>
                          <a:cs typeface="Times New Roman" panose="02020603050405020304" pitchFamily="18" charset="0"/>
                        </a:rPr>
                        <a:t>mate waarin mijn team zeggenschap heeft over de uitvoering van ons werk)</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vert="vert270" anchor="ctr">
                    <a:lnL>
                      <a:noFill/>
                    </a:lnL>
                    <a:lnR>
                      <a:noFill/>
                    </a:lnR>
                    <a:lnT>
                      <a:noFill/>
                    </a:lnT>
                    <a:lnB>
                      <a:noFill/>
                    </a:lnB>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10</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48713736"/>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9</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0236539"/>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8</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87892969"/>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7</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11293475"/>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6</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38371475"/>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5</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76435976"/>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4</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47011868"/>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3</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63361183"/>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2</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735278"/>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1</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83833169"/>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0</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079304"/>
                  </a:ext>
                </a:extLst>
              </a:tr>
              <a:tr h="263522">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a:noFill/>
                    </a:lnT>
                    <a:lnB>
                      <a:noFill/>
                    </a:lnB>
                  </a:tcPr>
                </a:tc>
                <a:tc>
                  <a:txBody>
                    <a:bodyPr/>
                    <a:lstStyle/>
                    <a:p>
                      <a:pPr algn="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a:noFill/>
                    </a:lnT>
                    <a:lnB>
                      <a:noFill/>
                    </a:lnB>
                  </a:tcPr>
                </a:tc>
                <a:tc gridSpan="2">
                  <a:txBody>
                    <a:bodyPr/>
                    <a:lstStyle/>
                    <a:p>
                      <a:pPr>
                        <a:lnSpc>
                          <a:spcPct val="115000"/>
                        </a:lnSpc>
                        <a:spcAft>
                          <a:spcPts val="1000"/>
                        </a:spcAft>
                      </a:pPr>
                      <a:r>
                        <a:rPr lang="nl-NL" sz="800" b="1" dirty="0">
                          <a:effectLst/>
                          <a:latin typeface="Calibri" panose="020F0502020204030204" pitchFamily="34" charset="0"/>
                          <a:ea typeface="Calibri" panose="020F0502020204030204" pitchFamily="34" charset="0"/>
                          <a:cs typeface="Times New Roman" panose="02020603050405020304" pitchFamily="18" charset="0"/>
                        </a:rPr>
                        <a:t>Mijn eerste dag in/met het team</a:t>
                      </a:r>
                    </a:p>
                    <a:p>
                      <a:pPr>
                        <a:lnSpc>
                          <a:spcPct val="115000"/>
                        </a:lnSpc>
                        <a:spcAft>
                          <a:spcPts val="1000"/>
                        </a:spcAft>
                      </a:pPr>
                      <a:r>
                        <a:rPr lang="nl-NL" sz="900" dirty="0">
                          <a:effectLst/>
                          <a:latin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900" b="1" dirty="0">
                          <a:effectLst/>
                          <a:latin typeface="Calibri" panose="020F0502020204030204" pitchFamily="34" charset="0"/>
                          <a:ea typeface="Calibri" panose="020F0502020204030204" pitchFamily="34" charset="0"/>
                          <a:cs typeface="Times New Roman" panose="02020603050405020304" pitchFamily="18" charset="0"/>
                        </a:rPr>
                        <a:t>Nu</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algn="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effectLst/>
                          <a:latin typeface="Calibri" panose="020F0502020204030204" pitchFamily="34" charset="0"/>
                          <a:cs typeface="Times New Roman" panose="02020603050405020304" pitchFamily="18" charset="0"/>
                        </a:rPr>
                        <a:t>Toekomst</a:t>
                      </a:r>
                      <a:endParaRPr lang="nl-NL" sz="900" dirty="0">
                        <a:effectLst/>
                        <a:latin typeface="Calibri" panose="020F0502020204030204" pitchFamily="34" charset="0"/>
                        <a:cs typeface="Times New Roman" panose="02020603050405020304" pitchFamily="18" charset="0"/>
                      </a:endParaRP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r">
                        <a:lnSpc>
                          <a:spcPct val="115000"/>
                        </a:lnSpc>
                        <a:spcAft>
                          <a:spcPts val="1000"/>
                        </a:spcAft>
                      </a:pPr>
                      <a:r>
                        <a:rPr lang="en-US" sz="800" b="1" dirty="0" err="1">
                          <a:effectLst/>
                          <a:latin typeface="Calibri" panose="020F0502020204030204" pitchFamily="34" charset="0"/>
                          <a:ea typeface="Calibri" panose="020F0502020204030204" pitchFamily="34" charset="0"/>
                          <a:cs typeface="Times New Roman" panose="02020603050405020304" pitchFamily="18" charset="0"/>
                        </a:rPr>
                        <a:t>Toekomst</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0061382"/>
                  </a:ext>
                </a:extLst>
              </a:tr>
            </a:tbl>
          </a:graphicData>
        </a:graphic>
      </p:graphicFrame>
      <p:pic>
        <p:nvPicPr>
          <p:cNvPr id="7" name="Picture 6" descr="Icon&#10;&#10;Description automatically generated">
            <a:extLst>
              <a:ext uri="{FF2B5EF4-FFF2-40B4-BE49-F238E27FC236}">
                <a16:creationId xmlns:a16="http://schemas.microsoft.com/office/drawing/2014/main" id="{8A364121-F58A-4343-8453-95B3B50B7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Tree>
    <p:extLst>
      <p:ext uri="{BB962C8B-B14F-4D97-AF65-F5344CB8AC3E}">
        <p14:creationId xmlns:p14="http://schemas.microsoft.com/office/powerpoint/2010/main" val="36956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peech Bubble: Rectangle with Corners Rounded 33">
            <a:extLst>
              <a:ext uri="{FF2B5EF4-FFF2-40B4-BE49-F238E27FC236}">
                <a16:creationId xmlns:a16="http://schemas.microsoft.com/office/drawing/2014/main" id="{B15FA83E-3384-4631-BA38-CB4BA8EA6B7C}"/>
              </a:ext>
            </a:extLst>
          </p:cNvPr>
          <p:cNvSpPr/>
          <p:nvPr/>
        </p:nvSpPr>
        <p:spPr>
          <a:xfrm>
            <a:off x="1226370" y="4542060"/>
            <a:ext cx="3471545" cy="863834"/>
          </a:xfrm>
          <a:prstGeom prst="wedgeRoundRectCallout">
            <a:avLst>
              <a:gd name="adj1" fmla="val 157025"/>
              <a:gd name="adj2" fmla="val -19853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Cavolini" panose="03000502040302020204" pitchFamily="66" charset="0"/>
                <a:cs typeface="Cavolini" panose="03000502040302020204" pitchFamily="66" charset="0"/>
              </a:rPr>
              <a:t>Er komt een opleidingsmanager die alles naar zich toetrekt</a:t>
            </a:r>
            <a:endParaRPr lang="nl-NL" dirty="0">
              <a:latin typeface="Cavolini" panose="03000502040302020204" pitchFamily="66" charset="0"/>
              <a:cs typeface="Cavolini" panose="03000502040302020204" pitchFamily="66" charset="0"/>
            </a:endParaRPr>
          </a:p>
        </p:txBody>
      </p:sp>
      <p:sp>
        <p:nvSpPr>
          <p:cNvPr id="33" name="Speech Bubble: Rectangle with Corners Rounded 32">
            <a:extLst>
              <a:ext uri="{FF2B5EF4-FFF2-40B4-BE49-F238E27FC236}">
                <a16:creationId xmlns:a16="http://schemas.microsoft.com/office/drawing/2014/main" id="{CE622711-6BC5-4FE2-9BBA-EBB387922888}"/>
              </a:ext>
            </a:extLst>
          </p:cNvPr>
          <p:cNvSpPr/>
          <p:nvPr/>
        </p:nvSpPr>
        <p:spPr>
          <a:xfrm>
            <a:off x="4646191" y="6128576"/>
            <a:ext cx="3994706" cy="592325"/>
          </a:xfrm>
          <a:prstGeom prst="wedgeRoundRectCallout">
            <a:avLst>
              <a:gd name="adj1" fmla="val 17859"/>
              <a:gd name="adj2" fmla="val -4183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Cavolini" panose="03000502040302020204" pitchFamily="66" charset="0"/>
                <a:cs typeface="Cavolini" panose="03000502040302020204" pitchFamily="66" charset="0"/>
              </a:rPr>
              <a:t>We gingen naar zelfsturende teams </a:t>
            </a:r>
          </a:p>
        </p:txBody>
      </p:sp>
      <p:sp>
        <p:nvSpPr>
          <p:cNvPr id="2" name="Title 1">
            <a:extLst>
              <a:ext uri="{FF2B5EF4-FFF2-40B4-BE49-F238E27FC236}">
                <a16:creationId xmlns:a16="http://schemas.microsoft.com/office/drawing/2014/main" id="{32425468-F8AB-4A46-AA01-58DF84FD16FB}"/>
              </a:ext>
            </a:extLst>
          </p:cNvPr>
          <p:cNvSpPr>
            <a:spLocks noGrp="1"/>
          </p:cNvSpPr>
          <p:nvPr>
            <p:ph type="title"/>
          </p:nvPr>
        </p:nvSpPr>
        <p:spPr>
          <a:xfrm>
            <a:off x="838200" y="365125"/>
            <a:ext cx="2823817" cy="1325563"/>
          </a:xfrm>
        </p:spPr>
        <p:txBody>
          <a:bodyPr/>
          <a:lstStyle/>
          <a:p>
            <a:r>
              <a:rPr lang="nl-NL" dirty="0"/>
              <a:t>Voorbeeld</a:t>
            </a:r>
          </a:p>
        </p:txBody>
      </p:sp>
      <p:pic>
        <p:nvPicPr>
          <p:cNvPr id="7" name="Picture 6" descr="Icon&#10;&#10;Description automatically generated">
            <a:extLst>
              <a:ext uri="{FF2B5EF4-FFF2-40B4-BE49-F238E27FC236}">
                <a16:creationId xmlns:a16="http://schemas.microsoft.com/office/drawing/2014/main" id="{7130E805-84CC-43A6-BDDC-6070F73BC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
        <p:nvSpPr>
          <p:cNvPr id="10" name="Content Placeholder 9">
            <a:extLst>
              <a:ext uri="{FF2B5EF4-FFF2-40B4-BE49-F238E27FC236}">
                <a16:creationId xmlns:a16="http://schemas.microsoft.com/office/drawing/2014/main" id="{EB6F052B-D513-4BF2-BD78-DF1EC3BE1BD2}"/>
              </a:ext>
            </a:extLst>
          </p:cNvPr>
          <p:cNvSpPr>
            <a:spLocks noGrp="1"/>
          </p:cNvSpPr>
          <p:nvPr>
            <p:ph sz="half" idx="1"/>
          </p:nvPr>
        </p:nvSpPr>
        <p:spPr>
          <a:xfrm>
            <a:off x="838200" y="1825625"/>
            <a:ext cx="4247887" cy="1041262"/>
          </a:xfrm>
        </p:spPr>
        <p:txBody>
          <a:bodyPr>
            <a:normAutofit/>
          </a:bodyPr>
          <a:lstStyle/>
          <a:p>
            <a:r>
              <a:rPr lang="nl-NL" dirty="0"/>
              <a:t>Zeggenschap over  onderwijsontwikkeling</a:t>
            </a:r>
          </a:p>
          <a:p>
            <a:pPr marL="0" indent="0">
              <a:buNone/>
            </a:pPr>
            <a:endParaRPr lang="nl-NL" dirty="0"/>
          </a:p>
        </p:txBody>
      </p:sp>
      <p:graphicFrame>
        <p:nvGraphicFramePr>
          <p:cNvPr id="11" name="Table 10">
            <a:extLst>
              <a:ext uri="{FF2B5EF4-FFF2-40B4-BE49-F238E27FC236}">
                <a16:creationId xmlns:a16="http://schemas.microsoft.com/office/drawing/2014/main" id="{34BBE713-2FE3-4000-8C84-35B0D6310A1B}"/>
              </a:ext>
            </a:extLst>
          </p:cNvPr>
          <p:cNvGraphicFramePr>
            <a:graphicFrameLocks noGrp="1"/>
          </p:cNvGraphicFramePr>
          <p:nvPr>
            <p:extLst>
              <p:ext uri="{D42A27DB-BD31-4B8C-83A1-F6EECF244321}">
                <p14:modId xmlns:p14="http://schemas.microsoft.com/office/powerpoint/2010/main" val="4051131181"/>
              </p:ext>
            </p:extLst>
          </p:nvPr>
        </p:nvGraphicFramePr>
        <p:xfrm>
          <a:off x="6095999" y="1536502"/>
          <a:ext cx="5622651" cy="4643699"/>
        </p:xfrm>
        <a:graphic>
          <a:graphicData uri="http://schemas.openxmlformats.org/drawingml/2006/table">
            <a:tbl>
              <a:tblPr firstRow="1" firstCol="1" bandRow="1"/>
              <a:tblGrid>
                <a:gridCol w="332067">
                  <a:extLst>
                    <a:ext uri="{9D8B030D-6E8A-4147-A177-3AD203B41FA5}">
                      <a16:colId xmlns:a16="http://schemas.microsoft.com/office/drawing/2014/main" val="1529576387"/>
                    </a:ext>
                  </a:extLst>
                </a:gridCol>
                <a:gridCol w="528747">
                  <a:extLst>
                    <a:ext uri="{9D8B030D-6E8A-4147-A177-3AD203B41FA5}">
                      <a16:colId xmlns:a16="http://schemas.microsoft.com/office/drawing/2014/main" val="3444664646"/>
                    </a:ext>
                  </a:extLst>
                </a:gridCol>
                <a:gridCol w="529093">
                  <a:extLst>
                    <a:ext uri="{9D8B030D-6E8A-4147-A177-3AD203B41FA5}">
                      <a16:colId xmlns:a16="http://schemas.microsoft.com/office/drawing/2014/main" val="18826433"/>
                    </a:ext>
                  </a:extLst>
                </a:gridCol>
                <a:gridCol w="529093">
                  <a:extLst>
                    <a:ext uri="{9D8B030D-6E8A-4147-A177-3AD203B41FA5}">
                      <a16:colId xmlns:a16="http://schemas.microsoft.com/office/drawing/2014/main" val="2521853240"/>
                    </a:ext>
                  </a:extLst>
                </a:gridCol>
                <a:gridCol w="529093">
                  <a:extLst>
                    <a:ext uri="{9D8B030D-6E8A-4147-A177-3AD203B41FA5}">
                      <a16:colId xmlns:a16="http://schemas.microsoft.com/office/drawing/2014/main" val="2611777114"/>
                    </a:ext>
                  </a:extLst>
                </a:gridCol>
                <a:gridCol w="529093">
                  <a:extLst>
                    <a:ext uri="{9D8B030D-6E8A-4147-A177-3AD203B41FA5}">
                      <a16:colId xmlns:a16="http://schemas.microsoft.com/office/drawing/2014/main" val="3812132809"/>
                    </a:ext>
                  </a:extLst>
                </a:gridCol>
                <a:gridCol w="529093">
                  <a:extLst>
                    <a:ext uri="{9D8B030D-6E8A-4147-A177-3AD203B41FA5}">
                      <a16:colId xmlns:a16="http://schemas.microsoft.com/office/drawing/2014/main" val="717678216"/>
                    </a:ext>
                  </a:extLst>
                </a:gridCol>
                <a:gridCol w="529093">
                  <a:extLst>
                    <a:ext uri="{9D8B030D-6E8A-4147-A177-3AD203B41FA5}">
                      <a16:colId xmlns:a16="http://schemas.microsoft.com/office/drawing/2014/main" val="3954794154"/>
                    </a:ext>
                  </a:extLst>
                </a:gridCol>
                <a:gridCol w="529093">
                  <a:extLst>
                    <a:ext uri="{9D8B030D-6E8A-4147-A177-3AD203B41FA5}">
                      <a16:colId xmlns:a16="http://schemas.microsoft.com/office/drawing/2014/main" val="3260923395"/>
                    </a:ext>
                  </a:extLst>
                </a:gridCol>
                <a:gridCol w="529093">
                  <a:extLst>
                    <a:ext uri="{9D8B030D-6E8A-4147-A177-3AD203B41FA5}">
                      <a16:colId xmlns:a16="http://schemas.microsoft.com/office/drawing/2014/main" val="333543302"/>
                    </a:ext>
                  </a:extLst>
                </a:gridCol>
                <a:gridCol w="529093">
                  <a:extLst>
                    <a:ext uri="{9D8B030D-6E8A-4147-A177-3AD203B41FA5}">
                      <a16:colId xmlns:a16="http://schemas.microsoft.com/office/drawing/2014/main" val="613867932"/>
                    </a:ext>
                  </a:extLst>
                </a:gridCol>
              </a:tblGrid>
              <a:tr h="371620">
                <a:tc rowSpan="11">
                  <a:txBody>
                    <a:bodyPr/>
                    <a:lstStyle/>
                    <a:p>
                      <a:pPr marL="71755" marR="71755" algn="ctr">
                        <a:lnSpc>
                          <a:spcPct val="115000"/>
                        </a:lnSpc>
                        <a:spcAft>
                          <a:spcPts val="1000"/>
                        </a:spcAft>
                      </a:pPr>
                      <a:r>
                        <a:rPr lang="nl-NL" sz="1000" b="1">
                          <a:effectLst/>
                          <a:latin typeface="Calibri" panose="020F0502020204030204" pitchFamily="34" charset="0"/>
                          <a:ea typeface="Calibri" panose="020F0502020204030204" pitchFamily="34" charset="0"/>
                          <a:cs typeface="Times New Roman" panose="02020603050405020304" pitchFamily="18" charset="0"/>
                        </a:rPr>
                        <a:t>Mate van zeggenschap</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a:t>
                      </a:r>
                      <a:r>
                        <a:rPr lang="nl-NL" sz="800" b="1">
                          <a:effectLst/>
                          <a:latin typeface="Calibri" panose="020F0502020204030204" pitchFamily="34" charset="0"/>
                          <a:ea typeface="Calibri" panose="020F0502020204030204" pitchFamily="34" charset="0"/>
                          <a:cs typeface="Times New Roman" panose="02020603050405020304" pitchFamily="18" charset="0"/>
                        </a:rPr>
                        <a:t>mate waarin mijn team zeggenschap heeft over de uitvoering van ons werk)</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vert="vert270" anchor="ctr">
                    <a:lnL>
                      <a:noFill/>
                    </a:lnL>
                    <a:lnR>
                      <a:noFill/>
                    </a:lnR>
                    <a:lnT>
                      <a:noFill/>
                    </a:lnT>
                    <a:lnB>
                      <a:noFill/>
                    </a:lnB>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10</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48713736"/>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9</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0236539"/>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8</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87892969"/>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7</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11293475"/>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6</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38371475"/>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5</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76435976"/>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4</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47011868"/>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3</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63361183"/>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2</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735278"/>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1</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83833169"/>
                  </a:ext>
                </a:extLst>
              </a:tr>
              <a:tr h="371620">
                <a:tc vMerge="1">
                  <a:txBody>
                    <a:bodyPr/>
                    <a:lstStyle/>
                    <a:p>
                      <a:endParaRPr lang="nl-NL"/>
                    </a:p>
                  </a:txBody>
                  <a:tcPr/>
                </a:tc>
                <a:tc>
                  <a:txBody>
                    <a:bodyPr/>
                    <a:lstStyle/>
                    <a:p>
                      <a:pPr algn="r">
                        <a:lnSpc>
                          <a:spcPct val="115000"/>
                        </a:lnSpc>
                        <a:spcAft>
                          <a:spcPts val="1000"/>
                        </a:spcAft>
                      </a:pPr>
                      <a:r>
                        <a:rPr lang="nl-NL" sz="900" b="1">
                          <a:effectLst/>
                          <a:latin typeface="Calibri" panose="020F0502020204030204" pitchFamily="34" charset="0"/>
                          <a:ea typeface="Calibri" panose="020F0502020204030204" pitchFamily="34" charset="0"/>
                          <a:cs typeface="Times New Roman" panose="02020603050405020304" pitchFamily="18" charset="0"/>
                        </a:rPr>
                        <a:t>0</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w="19050" cap="flat" cmpd="sng" algn="ctr">
                      <a:solidFill>
                        <a:srgbClr val="00000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079304"/>
                  </a:ext>
                </a:extLst>
              </a:tr>
              <a:tr h="263522">
                <a:tc>
                  <a:txBody>
                    <a:bodyPr/>
                    <a:lstStyle/>
                    <a:p>
                      <a:pP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a:noFill/>
                    </a:lnT>
                    <a:lnB>
                      <a:noFill/>
                    </a:lnB>
                  </a:tcPr>
                </a:tc>
                <a:tc>
                  <a:txBody>
                    <a:bodyPr/>
                    <a:lstStyle/>
                    <a:p>
                      <a:pPr algn="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a:noFill/>
                    </a:lnT>
                    <a:lnB>
                      <a:noFill/>
                    </a:lnB>
                  </a:tcPr>
                </a:tc>
                <a:tc gridSpan="2">
                  <a:txBody>
                    <a:bodyPr/>
                    <a:lstStyle/>
                    <a:p>
                      <a:pPr>
                        <a:lnSpc>
                          <a:spcPct val="115000"/>
                        </a:lnSpc>
                        <a:spcAft>
                          <a:spcPts val="1000"/>
                        </a:spcAft>
                      </a:pPr>
                      <a:r>
                        <a:rPr lang="nl-NL" sz="800" b="1" dirty="0">
                          <a:effectLst/>
                          <a:latin typeface="Calibri" panose="020F0502020204030204" pitchFamily="34" charset="0"/>
                          <a:ea typeface="Calibri" panose="020F0502020204030204" pitchFamily="34" charset="0"/>
                          <a:cs typeface="Times New Roman" panose="02020603050405020304" pitchFamily="18" charset="0"/>
                        </a:rPr>
                        <a:t>Mijn eerste dag in/met het team</a:t>
                      </a:r>
                    </a:p>
                    <a:p>
                      <a:pPr>
                        <a:lnSpc>
                          <a:spcPct val="115000"/>
                        </a:lnSpc>
                        <a:spcAft>
                          <a:spcPts val="1000"/>
                        </a:spcAft>
                      </a:pPr>
                      <a:r>
                        <a:rPr lang="nl-NL" sz="900" dirty="0">
                          <a:effectLst/>
                          <a:latin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900" b="1" dirty="0">
                          <a:effectLst/>
                          <a:latin typeface="Calibri" panose="020F0502020204030204" pitchFamily="34" charset="0"/>
                          <a:ea typeface="Calibri" panose="020F0502020204030204" pitchFamily="34" charset="0"/>
                          <a:cs typeface="Times New Roman" panose="02020603050405020304" pitchFamily="18" charset="0"/>
                        </a:rPr>
                        <a:t>Nu</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nl-NL" sz="900">
                          <a:effectLst/>
                          <a:latin typeface="Calibri" panose="020F0502020204030204" pitchFamily="34" charset="0"/>
                          <a:ea typeface="Calibri" panose="020F0502020204030204" pitchFamily="34" charset="0"/>
                          <a:cs typeface="Times New Roman" panose="02020603050405020304" pitchFamily="18" charset="0"/>
                        </a:rPr>
                        <a:t> </a:t>
                      </a: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algn="r">
                        <a:lnSpc>
                          <a:spcPct val="115000"/>
                        </a:lnSpc>
                        <a:spcAft>
                          <a:spcPts val="1000"/>
                        </a:spcAft>
                      </a:pPr>
                      <a:r>
                        <a:rPr lang="nl-NL" sz="900" dirty="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effectLst/>
                          <a:latin typeface="Calibri" panose="020F0502020204030204" pitchFamily="34" charset="0"/>
                          <a:cs typeface="Times New Roman" panose="02020603050405020304" pitchFamily="18" charset="0"/>
                        </a:rPr>
                        <a:t>Toekomst</a:t>
                      </a:r>
                      <a:endParaRPr lang="nl-NL" sz="900" dirty="0">
                        <a:effectLst/>
                        <a:latin typeface="Calibri" panose="020F0502020204030204" pitchFamily="34" charset="0"/>
                        <a:cs typeface="Times New Roman" panose="02020603050405020304" pitchFamily="18" charset="0"/>
                      </a:endParaRP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pPr algn="r">
                        <a:lnSpc>
                          <a:spcPct val="115000"/>
                        </a:lnSpc>
                        <a:spcAft>
                          <a:spcPts val="1000"/>
                        </a:spcAft>
                      </a:pPr>
                      <a:r>
                        <a:rPr lang="en-US" sz="800" b="1" dirty="0" err="1">
                          <a:effectLst/>
                          <a:latin typeface="Calibri" panose="020F0502020204030204" pitchFamily="34" charset="0"/>
                          <a:ea typeface="Calibri" panose="020F0502020204030204" pitchFamily="34" charset="0"/>
                          <a:cs typeface="Times New Roman" panose="02020603050405020304" pitchFamily="18" charset="0"/>
                        </a:rPr>
                        <a:t>Toekomst</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22" marR="59022"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0061382"/>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E1E7F3C1-0CF5-4B46-8B93-E945DBE15B15}"/>
                  </a:ext>
                </a:extLst>
              </p14:cNvPr>
              <p14:cNvContentPartPr/>
              <p14:nvPr/>
            </p14:nvContentPartPr>
            <p14:xfrm>
              <a:off x="7066257" y="4462261"/>
              <a:ext cx="360" cy="360"/>
            </p14:xfrm>
          </p:contentPart>
        </mc:Choice>
        <mc:Fallback xmlns="">
          <p:pic>
            <p:nvPicPr>
              <p:cNvPr id="12" name="Ink 11">
                <a:extLst>
                  <a:ext uri="{FF2B5EF4-FFF2-40B4-BE49-F238E27FC236}">
                    <a16:creationId xmlns:a16="http://schemas.microsoft.com/office/drawing/2014/main" id="{E1E7F3C1-0CF5-4B46-8B93-E945DBE15B15}"/>
                  </a:ext>
                </a:extLst>
              </p:cNvPr>
              <p:cNvPicPr/>
              <p:nvPr/>
            </p:nvPicPr>
            <p:blipFill>
              <a:blip r:embed="rId4"/>
              <a:stretch>
                <a:fillRect/>
              </a:stretch>
            </p:blipFill>
            <p:spPr>
              <a:xfrm>
                <a:off x="7003257" y="439926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304926BA-9533-49A3-9DB3-4B797F09E1E4}"/>
                  </a:ext>
                </a:extLst>
              </p14:cNvPr>
              <p14:cNvContentPartPr/>
              <p14:nvPr/>
            </p14:nvContentPartPr>
            <p14:xfrm>
              <a:off x="7066257" y="3644643"/>
              <a:ext cx="387000" cy="762480"/>
            </p14:xfrm>
          </p:contentPart>
        </mc:Choice>
        <mc:Fallback xmlns="">
          <p:pic>
            <p:nvPicPr>
              <p:cNvPr id="13" name="Ink 12">
                <a:extLst>
                  <a:ext uri="{FF2B5EF4-FFF2-40B4-BE49-F238E27FC236}">
                    <a16:creationId xmlns:a16="http://schemas.microsoft.com/office/drawing/2014/main" id="{304926BA-9533-49A3-9DB3-4B797F09E1E4}"/>
                  </a:ext>
                </a:extLst>
              </p:cNvPr>
              <p:cNvPicPr/>
              <p:nvPr/>
            </p:nvPicPr>
            <p:blipFill>
              <a:blip r:embed="rId6"/>
              <a:stretch>
                <a:fillRect/>
              </a:stretch>
            </p:blipFill>
            <p:spPr>
              <a:xfrm>
                <a:off x="7003257" y="3581643"/>
                <a:ext cx="512640" cy="888120"/>
              </a:xfrm>
              <a:prstGeom prst="rect">
                <a:avLst/>
              </a:prstGeom>
            </p:spPr>
          </p:pic>
        </mc:Fallback>
      </mc:AlternateContent>
      <p:grpSp>
        <p:nvGrpSpPr>
          <p:cNvPr id="16" name="Group 15">
            <a:extLst>
              <a:ext uri="{FF2B5EF4-FFF2-40B4-BE49-F238E27FC236}">
                <a16:creationId xmlns:a16="http://schemas.microsoft.com/office/drawing/2014/main" id="{38320F63-31EB-46FD-A351-033603FA3FA4}"/>
              </a:ext>
            </a:extLst>
          </p:cNvPr>
          <p:cNvGrpSpPr/>
          <p:nvPr/>
        </p:nvGrpSpPr>
        <p:grpSpPr>
          <a:xfrm>
            <a:off x="7517337" y="3210541"/>
            <a:ext cx="827640" cy="409320"/>
            <a:chOff x="7483625" y="4276637"/>
            <a:chExt cx="827640" cy="40932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59A3DDF-BE60-4E38-BB7C-492B39D1DE02}"/>
                    </a:ext>
                  </a:extLst>
                </p14:cNvPr>
                <p14:cNvContentPartPr/>
                <p14:nvPr/>
              </p14:nvContentPartPr>
              <p14:xfrm>
                <a:off x="7483625" y="4353677"/>
                <a:ext cx="182520" cy="332280"/>
              </p14:xfrm>
            </p:contentPart>
          </mc:Choice>
          <mc:Fallback xmlns="">
            <p:pic>
              <p:nvPicPr>
                <p:cNvPr id="14" name="Ink 13">
                  <a:extLst>
                    <a:ext uri="{FF2B5EF4-FFF2-40B4-BE49-F238E27FC236}">
                      <a16:creationId xmlns:a16="http://schemas.microsoft.com/office/drawing/2014/main" id="{759A3DDF-BE60-4E38-BB7C-492B39D1DE02}"/>
                    </a:ext>
                  </a:extLst>
                </p:cNvPr>
                <p:cNvPicPr/>
                <p:nvPr/>
              </p:nvPicPr>
              <p:blipFill>
                <a:blip r:embed="rId8"/>
                <a:stretch>
                  <a:fillRect/>
                </a:stretch>
              </p:blipFill>
              <p:spPr>
                <a:xfrm>
                  <a:off x="7420625" y="4290677"/>
                  <a:ext cx="3081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7A5BB752-5577-485C-B613-F3076A9F2E21}"/>
                    </a:ext>
                  </a:extLst>
                </p14:cNvPr>
                <p14:cNvContentPartPr/>
                <p14:nvPr/>
              </p14:nvContentPartPr>
              <p14:xfrm>
                <a:off x="7732025" y="4276637"/>
                <a:ext cx="579240" cy="51120"/>
              </p14:xfrm>
            </p:contentPart>
          </mc:Choice>
          <mc:Fallback xmlns="">
            <p:pic>
              <p:nvPicPr>
                <p:cNvPr id="15" name="Ink 14">
                  <a:extLst>
                    <a:ext uri="{FF2B5EF4-FFF2-40B4-BE49-F238E27FC236}">
                      <a16:creationId xmlns:a16="http://schemas.microsoft.com/office/drawing/2014/main" id="{7A5BB752-5577-485C-B613-F3076A9F2E21}"/>
                    </a:ext>
                  </a:extLst>
                </p:cNvPr>
                <p:cNvPicPr/>
                <p:nvPr/>
              </p:nvPicPr>
              <p:blipFill>
                <a:blip r:embed="rId10"/>
                <a:stretch>
                  <a:fillRect/>
                </a:stretch>
              </p:blipFill>
              <p:spPr>
                <a:xfrm>
                  <a:off x="7669025" y="4213997"/>
                  <a:ext cx="704880" cy="176760"/>
                </a:xfrm>
                <a:prstGeom prst="rect">
                  <a:avLst/>
                </a:prstGeom>
              </p:spPr>
            </p:pic>
          </mc:Fallback>
        </mc:AlternateContent>
      </p:grpSp>
      <p:grpSp>
        <p:nvGrpSpPr>
          <p:cNvPr id="19" name="Group 18">
            <a:extLst>
              <a:ext uri="{FF2B5EF4-FFF2-40B4-BE49-F238E27FC236}">
                <a16:creationId xmlns:a16="http://schemas.microsoft.com/office/drawing/2014/main" id="{4BBA47A3-2BEE-4A5B-871A-B7D92E158F98}"/>
              </a:ext>
            </a:extLst>
          </p:cNvPr>
          <p:cNvGrpSpPr/>
          <p:nvPr/>
        </p:nvGrpSpPr>
        <p:grpSpPr>
          <a:xfrm>
            <a:off x="8406177" y="2663701"/>
            <a:ext cx="1355040" cy="748440"/>
            <a:chOff x="8372465" y="3729797"/>
            <a:chExt cx="1355040" cy="748440"/>
          </a:xfrm>
        </p:grpSpPr>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BEC43F0B-24E4-42BB-BA06-75CFD51242E3}"/>
                    </a:ext>
                  </a:extLst>
                </p14:cNvPr>
                <p14:cNvContentPartPr/>
                <p14:nvPr/>
              </p14:nvContentPartPr>
              <p14:xfrm>
                <a:off x="8372465" y="4272677"/>
                <a:ext cx="469440" cy="205560"/>
              </p14:xfrm>
            </p:contentPart>
          </mc:Choice>
          <mc:Fallback xmlns="">
            <p:pic>
              <p:nvPicPr>
                <p:cNvPr id="17" name="Ink 16">
                  <a:extLst>
                    <a:ext uri="{FF2B5EF4-FFF2-40B4-BE49-F238E27FC236}">
                      <a16:creationId xmlns:a16="http://schemas.microsoft.com/office/drawing/2014/main" id="{BEC43F0B-24E4-42BB-BA06-75CFD51242E3}"/>
                    </a:ext>
                  </a:extLst>
                </p:cNvPr>
                <p:cNvPicPr/>
                <p:nvPr/>
              </p:nvPicPr>
              <p:blipFill>
                <a:blip r:embed="rId12"/>
                <a:stretch>
                  <a:fillRect/>
                </a:stretch>
              </p:blipFill>
              <p:spPr>
                <a:xfrm>
                  <a:off x="8309825" y="4209677"/>
                  <a:ext cx="59508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4FFB4CD3-3D06-45B1-89BA-AC772A337FC9}"/>
                    </a:ext>
                  </a:extLst>
                </p14:cNvPr>
                <p14:cNvContentPartPr/>
                <p14:nvPr/>
              </p14:nvContentPartPr>
              <p14:xfrm>
                <a:off x="8911745" y="3729797"/>
                <a:ext cx="815760" cy="724320"/>
              </p14:xfrm>
            </p:contentPart>
          </mc:Choice>
          <mc:Fallback xmlns="">
            <p:pic>
              <p:nvPicPr>
                <p:cNvPr id="18" name="Ink 17">
                  <a:extLst>
                    <a:ext uri="{FF2B5EF4-FFF2-40B4-BE49-F238E27FC236}">
                      <a16:creationId xmlns:a16="http://schemas.microsoft.com/office/drawing/2014/main" id="{4FFB4CD3-3D06-45B1-89BA-AC772A337FC9}"/>
                    </a:ext>
                  </a:extLst>
                </p:cNvPr>
                <p:cNvPicPr/>
                <p:nvPr/>
              </p:nvPicPr>
              <p:blipFill>
                <a:blip r:embed="rId14"/>
                <a:stretch>
                  <a:fillRect/>
                </a:stretch>
              </p:blipFill>
              <p:spPr>
                <a:xfrm>
                  <a:off x="8849105" y="3667157"/>
                  <a:ext cx="941400" cy="84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A05080B5-A48D-4B1D-BA09-3E78DE4E0D7E}"/>
                  </a:ext>
                </a:extLst>
              </p14:cNvPr>
              <p14:cNvContentPartPr/>
              <p14:nvPr/>
            </p14:nvContentPartPr>
            <p14:xfrm>
              <a:off x="10010035" y="2513264"/>
              <a:ext cx="360" cy="360"/>
            </p14:xfrm>
          </p:contentPart>
        </mc:Choice>
        <mc:Fallback xmlns="">
          <p:pic>
            <p:nvPicPr>
              <p:cNvPr id="21" name="Ink 20">
                <a:extLst>
                  <a:ext uri="{FF2B5EF4-FFF2-40B4-BE49-F238E27FC236}">
                    <a16:creationId xmlns:a16="http://schemas.microsoft.com/office/drawing/2014/main" id="{A05080B5-A48D-4B1D-BA09-3E78DE4E0D7E}"/>
                  </a:ext>
                </a:extLst>
              </p:cNvPr>
              <p:cNvPicPr/>
              <p:nvPr/>
            </p:nvPicPr>
            <p:blipFill>
              <a:blip r:embed="rId4"/>
              <a:stretch>
                <a:fillRect/>
              </a:stretch>
            </p:blipFill>
            <p:spPr>
              <a:xfrm>
                <a:off x="9947035" y="245062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FBBA863D-758F-4963-A8A7-EF450668467C}"/>
                  </a:ext>
                </a:extLst>
              </p14:cNvPr>
              <p14:cNvContentPartPr/>
              <p14:nvPr/>
            </p14:nvContentPartPr>
            <p14:xfrm>
              <a:off x="10562182" y="2124631"/>
              <a:ext cx="360" cy="360"/>
            </p14:xfrm>
          </p:contentPart>
        </mc:Choice>
        <mc:Fallback xmlns="">
          <p:pic>
            <p:nvPicPr>
              <p:cNvPr id="22" name="Ink 21">
                <a:extLst>
                  <a:ext uri="{FF2B5EF4-FFF2-40B4-BE49-F238E27FC236}">
                    <a16:creationId xmlns:a16="http://schemas.microsoft.com/office/drawing/2014/main" id="{FBBA863D-758F-4963-A8A7-EF450668467C}"/>
                  </a:ext>
                </a:extLst>
              </p:cNvPr>
              <p:cNvPicPr/>
              <p:nvPr/>
            </p:nvPicPr>
            <p:blipFill>
              <a:blip r:embed="rId4"/>
              <a:stretch>
                <a:fillRect/>
              </a:stretch>
            </p:blipFill>
            <p:spPr>
              <a:xfrm>
                <a:off x="10499182" y="2061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8220EAE0-C2A5-4EBD-B276-5C21659ED2DD}"/>
                  </a:ext>
                </a:extLst>
              </p14:cNvPr>
              <p14:cNvContentPartPr/>
              <p14:nvPr/>
            </p14:nvContentPartPr>
            <p14:xfrm>
              <a:off x="10427275" y="2980904"/>
              <a:ext cx="360" cy="360"/>
            </p14:xfrm>
          </p:contentPart>
        </mc:Choice>
        <mc:Fallback xmlns="">
          <p:pic>
            <p:nvPicPr>
              <p:cNvPr id="25" name="Ink 24">
                <a:extLst>
                  <a:ext uri="{FF2B5EF4-FFF2-40B4-BE49-F238E27FC236}">
                    <a16:creationId xmlns:a16="http://schemas.microsoft.com/office/drawing/2014/main" id="{8220EAE0-C2A5-4EBD-B276-5C21659ED2DD}"/>
                  </a:ext>
                </a:extLst>
              </p:cNvPr>
              <p:cNvPicPr/>
              <p:nvPr/>
            </p:nvPicPr>
            <p:blipFill>
              <a:blip r:embed="rId4"/>
              <a:stretch>
                <a:fillRect/>
              </a:stretch>
            </p:blipFill>
            <p:spPr>
              <a:xfrm>
                <a:off x="10364635" y="291826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B6870201-9FFD-464F-B011-ABAF9E5C3085}"/>
                  </a:ext>
                </a:extLst>
              </p14:cNvPr>
              <p14:cNvContentPartPr/>
              <p14:nvPr/>
            </p14:nvContentPartPr>
            <p14:xfrm>
              <a:off x="11042515" y="3254864"/>
              <a:ext cx="360" cy="360"/>
            </p14:xfrm>
          </p:contentPart>
        </mc:Choice>
        <mc:Fallback xmlns="">
          <p:pic>
            <p:nvPicPr>
              <p:cNvPr id="26" name="Ink 25">
                <a:extLst>
                  <a:ext uri="{FF2B5EF4-FFF2-40B4-BE49-F238E27FC236}">
                    <a16:creationId xmlns:a16="http://schemas.microsoft.com/office/drawing/2014/main" id="{B6870201-9FFD-464F-B011-ABAF9E5C3085}"/>
                  </a:ext>
                </a:extLst>
              </p:cNvPr>
              <p:cNvPicPr/>
              <p:nvPr/>
            </p:nvPicPr>
            <p:blipFill>
              <a:blip r:embed="rId4"/>
              <a:stretch>
                <a:fillRect/>
              </a:stretch>
            </p:blipFill>
            <p:spPr>
              <a:xfrm>
                <a:off x="10979515" y="319186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7F43B03E-EFE5-47D8-9A78-2E901105FCCA}"/>
                  </a:ext>
                </a:extLst>
              </p14:cNvPr>
              <p14:cNvContentPartPr/>
              <p14:nvPr/>
            </p14:nvContentPartPr>
            <p14:xfrm>
              <a:off x="11527075" y="3663464"/>
              <a:ext cx="360" cy="360"/>
            </p14:xfrm>
          </p:contentPart>
        </mc:Choice>
        <mc:Fallback xmlns="">
          <p:pic>
            <p:nvPicPr>
              <p:cNvPr id="27" name="Ink 26">
                <a:extLst>
                  <a:ext uri="{FF2B5EF4-FFF2-40B4-BE49-F238E27FC236}">
                    <a16:creationId xmlns:a16="http://schemas.microsoft.com/office/drawing/2014/main" id="{7F43B03E-EFE5-47D8-9A78-2E901105FCCA}"/>
                  </a:ext>
                </a:extLst>
              </p:cNvPr>
              <p:cNvPicPr/>
              <p:nvPr/>
            </p:nvPicPr>
            <p:blipFill>
              <a:blip r:embed="rId4"/>
              <a:stretch>
                <a:fillRect/>
              </a:stretch>
            </p:blipFill>
            <p:spPr>
              <a:xfrm>
                <a:off x="11464075" y="360082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EE247E68-DC9C-41FE-BEE0-1B1A23680F32}"/>
                  </a:ext>
                </a:extLst>
              </p14:cNvPr>
              <p14:cNvContentPartPr/>
              <p14:nvPr/>
            </p14:nvContentPartPr>
            <p14:xfrm>
              <a:off x="11029205" y="1757976"/>
              <a:ext cx="360" cy="360"/>
            </p14:xfrm>
          </p:contentPart>
        </mc:Choice>
        <mc:Fallback xmlns="">
          <p:pic>
            <p:nvPicPr>
              <p:cNvPr id="29" name="Ink 28">
                <a:extLst>
                  <a:ext uri="{FF2B5EF4-FFF2-40B4-BE49-F238E27FC236}">
                    <a16:creationId xmlns:a16="http://schemas.microsoft.com/office/drawing/2014/main" id="{EE247E68-DC9C-41FE-BEE0-1B1A23680F32}"/>
                  </a:ext>
                </a:extLst>
              </p:cNvPr>
              <p:cNvPicPr/>
              <p:nvPr/>
            </p:nvPicPr>
            <p:blipFill>
              <a:blip r:embed="rId4"/>
              <a:stretch>
                <a:fillRect/>
              </a:stretch>
            </p:blipFill>
            <p:spPr>
              <a:xfrm>
                <a:off x="10966205" y="169497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5A1663B5-0F25-43E3-92E9-103FB726517C}"/>
                  </a:ext>
                </a:extLst>
              </p14:cNvPr>
              <p14:cNvContentPartPr/>
              <p14:nvPr/>
            </p14:nvContentPartPr>
            <p14:xfrm>
              <a:off x="11575025" y="1529477"/>
              <a:ext cx="360" cy="360"/>
            </p14:xfrm>
          </p:contentPart>
        </mc:Choice>
        <mc:Fallback xmlns="">
          <p:pic>
            <p:nvPicPr>
              <p:cNvPr id="30" name="Ink 29">
                <a:extLst>
                  <a:ext uri="{FF2B5EF4-FFF2-40B4-BE49-F238E27FC236}">
                    <a16:creationId xmlns:a16="http://schemas.microsoft.com/office/drawing/2014/main" id="{5A1663B5-0F25-43E3-92E9-103FB726517C}"/>
                  </a:ext>
                </a:extLst>
              </p:cNvPr>
              <p:cNvPicPr/>
              <p:nvPr/>
            </p:nvPicPr>
            <p:blipFill>
              <a:blip r:embed="rId4"/>
              <a:stretch>
                <a:fillRect/>
              </a:stretch>
            </p:blipFill>
            <p:spPr>
              <a:xfrm>
                <a:off x="11512385" y="1466477"/>
                <a:ext cx="126000" cy="126000"/>
              </a:xfrm>
              <a:prstGeom prst="rect">
                <a:avLst/>
              </a:prstGeom>
            </p:spPr>
          </p:pic>
        </mc:Fallback>
      </mc:AlternateContent>
      <p:sp>
        <p:nvSpPr>
          <p:cNvPr id="35" name="Speech Bubble: Rectangle with Corners Rounded 34">
            <a:extLst>
              <a:ext uri="{FF2B5EF4-FFF2-40B4-BE49-F238E27FC236}">
                <a16:creationId xmlns:a16="http://schemas.microsoft.com/office/drawing/2014/main" id="{1574EE74-A66A-418E-BBAC-95B21E2160BB}"/>
              </a:ext>
            </a:extLst>
          </p:cNvPr>
          <p:cNvSpPr/>
          <p:nvPr/>
        </p:nvSpPr>
        <p:spPr>
          <a:xfrm>
            <a:off x="1065091" y="3057376"/>
            <a:ext cx="3471545" cy="863834"/>
          </a:xfrm>
          <a:prstGeom prst="wedgeRoundRectCallout">
            <a:avLst>
              <a:gd name="adj1" fmla="val 140483"/>
              <a:gd name="adj2" fmla="val -384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NL" sz="1600" dirty="0">
                <a:solidFill>
                  <a:schemeClr val="tx1"/>
                </a:solidFill>
                <a:latin typeface="Cavolini" panose="03000502040302020204" pitchFamily="66" charset="0"/>
                <a:cs typeface="Cavolini" panose="03000502040302020204" pitchFamily="66" charset="0"/>
              </a:rPr>
              <a:t>Iedereen moet volgens de nieuwe onderwijsvisie werken</a:t>
            </a:r>
            <a:endParaRPr lang="nl-NL" sz="1600" dirty="0">
              <a:latin typeface="Cavolini" panose="03000502040302020204" pitchFamily="66" charset="0"/>
              <a:cs typeface="Cavolini" panose="03000502040302020204" pitchFamily="66" charset="0"/>
            </a:endParaRPr>
          </a:p>
        </p:txBody>
      </p:sp>
      <p:sp>
        <p:nvSpPr>
          <p:cNvPr id="38" name="Speech Bubble: Rectangle with Corners Rounded 37">
            <a:extLst>
              <a:ext uri="{FF2B5EF4-FFF2-40B4-BE49-F238E27FC236}">
                <a16:creationId xmlns:a16="http://schemas.microsoft.com/office/drawing/2014/main" id="{F39863DB-9D67-4A48-AD9C-71EAF022002B}"/>
              </a:ext>
            </a:extLst>
          </p:cNvPr>
          <p:cNvSpPr/>
          <p:nvPr/>
        </p:nvSpPr>
        <p:spPr>
          <a:xfrm>
            <a:off x="4576537" y="306486"/>
            <a:ext cx="3146648" cy="784859"/>
          </a:xfrm>
          <a:prstGeom prst="wedgeRoundRectCallout">
            <a:avLst>
              <a:gd name="adj1" fmla="val 86273"/>
              <a:gd name="adj2" fmla="val 3117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NL" dirty="0">
                <a:solidFill>
                  <a:schemeClr val="tx1"/>
                </a:solidFill>
                <a:latin typeface="Cavolini" panose="03000502040302020204" pitchFamily="66" charset="0"/>
                <a:cs typeface="Cavolini" panose="03000502040302020204" pitchFamily="66" charset="0"/>
              </a:rPr>
              <a:t>Ik werd innovatieregisseur</a:t>
            </a:r>
          </a:p>
        </p:txBody>
      </p:sp>
      <p:sp>
        <p:nvSpPr>
          <p:cNvPr id="39" name="Speech Bubble: Rectangle with Corners Rounded 38">
            <a:extLst>
              <a:ext uri="{FF2B5EF4-FFF2-40B4-BE49-F238E27FC236}">
                <a16:creationId xmlns:a16="http://schemas.microsoft.com/office/drawing/2014/main" id="{1BE77600-FC2C-422D-9539-1BD3E6A2CA63}"/>
              </a:ext>
            </a:extLst>
          </p:cNvPr>
          <p:cNvSpPr/>
          <p:nvPr/>
        </p:nvSpPr>
        <p:spPr>
          <a:xfrm>
            <a:off x="7968974" y="20389"/>
            <a:ext cx="3258179" cy="1173987"/>
          </a:xfrm>
          <a:prstGeom prst="wedgeRoundRectCallout">
            <a:avLst>
              <a:gd name="adj1" fmla="val -15656"/>
              <a:gd name="adj2" fmla="val 184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NL" dirty="0">
                <a:solidFill>
                  <a:schemeClr val="tx1"/>
                </a:solidFill>
                <a:latin typeface="Cavolini" panose="03000502040302020204" pitchFamily="66" charset="0"/>
                <a:cs typeface="Cavolini" panose="03000502040302020204" pitchFamily="66" charset="0"/>
              </a:rPr>
              <a:t>We bepalen zelf het programma van onze teamdag</a:t>
            </a:r>
          </a:p>
        </p:txBody>
      </p:sp>
    </p:spTree>
    <p:extLst>
      <p:ext uri="{BB962C8B-B14F-4D97-AF65-F5344CB8AC3E}">
        <p14:creationId xmlns:p14="http://schemas.microsoft.com/office/powerpoint/2010/main" val="425764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A31E-593D-45CB-A892-1738923262C7}"/>
              </a:ext>
            </a:extLst>
          </p:cNvPr>
          <p:cNvSpPr>
            <a:spLocks noGrp="1"/>
          </p:cNvSpPr>
          <p:nvPr>
            <p:ph type="title"/>
          </p:nvPr>
        </p:nvSpPr>
        <p:spPr/>
        <p:txBody>
          <a:bodyPr/>
          <a:lstStyle/>
          <a:p>
            <a:r>
              <a:rPr lang="nl-NL" dirty="0"/>
              <a:t>In dialoog</a:t>
            </a:r>
          </a:p>
        </p:txBody>
      </p:sp>
      <p:sp>
        <p:nvSpPr>
          <p:cNvPr id="3" name="Content Placeholder 2">
            <a:extLst>
              <a:ext uri="{FF2B5EF4-FFF2-40B4-BE49-F238E27FC236}">
                <a16:creationId xmlns:a16="http://schemas.microsoft.com/office/drawing/2014/main" id="{29C131A7-534A-41EB-9A60-CBCF16F21C07}"/>
              </a:ext>
            </a:extLst>
          </p:cNvPr>
          <p:cNvSpPr>
            <a:spLocks noGrp="1"/>
          </p:cNvSpPr>
          <p:nvPr>
            <p:ph sz="half" idx="1"/>
          </p:nvPr>
        </p:nvSpPr>
        <p:spPr>
          <a:xfrm>
            <a:off x="838200" y="1825625"/>
            <a:ext cx="10515600" cy="4351338"/>
          </a:xfrm>
        </p:spPr>
        <p:txBody>
          <a:bodyPr>
            <a:normAutofit/>
          </a:bodyPr>
          <a:lstStyle/>
          <a:p>
            <a:r>
              <a:rPr lang="nl-NL" sz="2800" dirty="0">
                <a:effectLst/>
                <a:latin typeface="Calibri" panose="020F0502020204030204" pitchFamily="34" charset="0"/>
                <a:ea typeface="Times New Roman" panose="02020603050405020304" pitchFamily="18" charset="0"/>
              </a:rPr>
              <a:t>In tweetalen (break-out rooms)</a:t>
            </a:r>
          </a:p>
          <a:p>
            <a:r>
              <a:rPr lang="nl-NL" dirty="0">
                <a:latin typeface="Calibri" panose="020F0502020204030204" pitchFamily="34" charset="0"/>
                <a:ea typeface="Times New Roman" panose="02020603050405020304" pitchFamily="18" charset="0"/>
              </a:rPr>
              <a:t>Bespreek je storyline en vergelijk:</a:t>
            </a:r>
          </a:p>
          <a:p>
            <a:pPr lvl="1"/>
            <a:r>
              <a:rPr lang="nl-NL" dirty="0">
                <a:latin typeface="Calibri" panose="020F0502020204030204" pitchFamily="34" charset="0"/>
                <a:ea typeface="Times New Roman" panose="02020603050405020304" pitchFamily="18" charset="0"/>
              </a:rPr>
              <a:t>Hoe ervaar je de zeggenschap tot nu toe?</a:t>
            </a:r>
          </a:p>
          <a:p>
            <a:pPr lvl="1"/>
            <a:r>
              <a:rPr lang="nl-NL" dirty="0">
                <a:latin typeface="Calibri" panose="020F0502020204030204" pitchFamily="34" charset="0"/>
                <a:ea typeface="Times New Roman" panose="02020603050405020304" pitchFamily="18" charset="0"/>
              </a:rPr>
              <a:t>Hoe ziet de zeggenschap er in de toekomst uit, wat vind je wenselijk?</a:t>
            </a:r>
          </a:p>
          <a:p>
            <a:pPr lvl="1"/>
            <a:r>
              <a:rPr lang="nl-NL" dirty="0">
                <a:latin typeface="Calibri" panose="020F0502020204030204" pitchFamily="34" charset="0"/>
                <a:ea typeface="Times New Roman" panose="02020603050405020304" pitchFamily="18" charset="0"/>
              </a:rPr>
              <a:t>Wat doe je of kun je doen om de zeggenschap te vergroten?</a:t>
            </a:r>
          </a:p>
          <a:p>
            <a:pPr lvl="1"/>
            <a:endParaRPr lang="nl-NL" dirty="0">
              <a:latin typeface="Calibri" panose="020F0502020204030204" pitchFamily="34" charset="0"/>
              <a:ea typeface="Times New Roman" panose="02020603050405020304" pitchFamily="18" charset="0"/>
            </a:endParaRPr>
          </a:p>
          <a:p>
            <a:pPr marL="457200" lvl="1" indent="0">
              <a:buNone/>
            </a:pPr>
            <a:endParaRPr lang="nl-NL" dirty="0">
              <a:latin typeface="Calibri" panose="020F0502020204030204" pitchFamily="34" charset="0"/>
              <a:ea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D98DBB0F-06E1-4FA7-95F9-E809524CD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pic>
        <p:nvPicPr>
          <p:cNvPr id="5" name="Picture 4" descr="Icon&#10;&#10;Description automatically generated">
            <a:extLst>
              <a:ext uri="{FF2B5EF4-FFF2-40B4-BE49-F238E27FC236}">
                <a16:creationId xmlns:a16="http://schemas.microsoft.com/office/drawing/2014/main" id="{AF8C5111-33CC-440A-BACF-0F24E537C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342" y="399633"/>
            <a:ext cx="510511" cy="510511"/>
          </a:xfrm>
          <a:prstGeom prst="rect">
            <a:avLst/>
          </a:prstGeom>
        </p:spPr>
      </p:pic>
    </p:spTree>
    <p:extLst>
      <p:ext uri="{BB962C8B-B14F-4D97-AF65-F5344CB8AC3E}">
        <p14:creationId xmlns:p14="http://schemas.microsoft.com/office/powerpoint/2010/main" val="2492927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C0C7-9589-4335-BB2A-9A24E70A6830}"/>
              </a:ext>
            </a:extLst>
          </p:cNvPr>
          <p:cNvSpPr>
            <a:spLocks noGrp="1"/>
          </p:cNvSpPr>
          <p:nvPr>
            <p:ph type="title"/>
          </p:nvPr>
        </p:nvSpPr>
        <p:spPr/>
        <p:txBody>
          <a:bodyPr/>
          <a:lstStyle/>
          <a:p>
            <a:r>
              <a:rPr lang="nl-NL" dirty="0"/>
              <a:t>Handvatten vergroten zeggenschap</a:t>
            </a:r>
          </a:p>
        </p:txBody>
      </p:sp>
      <p:sp>
        <p:nvSpPr>
          <p:cNvPr id="4" name="Content Placeholder 3">
            <a:extLst>
              <a:ext uri="{FF2B5EF4-FFF2-40B4-BE49-F238E27FC236}">
                <a16:creationId xmlns:a16="http://schemas.microsoft.com/office/drawing/2014/main" id="{053CFDCF-6256-4DAC-B459-2BFE4CC77878}"/>
              </a:ext>
            </a:extLst>
          </p:cNvPr>
          <p:cNvSpPr>
            <a:spLocks noGrp="1"/>
          </p:cNvSpPr>
          <p:nvPr>
            <p:ph sz="half" idx="1"/>
          </p:nvPr>
        </p:nvSpPr>
        <p:spPr/>
        <p:txBody>
          <a:bodyPr>
            <a:normAutofit lnSpcReduction="10000"/>
          </a:bodyPr>
          <a:lstStyle/>
          <a:p>
            <a:r>
              <a:rPr lang="nl-NL" dirty="0">
                <a:latin typeface="+mj-lt"/>
              </a:rPr>
              <a:t>Echt team?</a:t>
            </a:r>
          </a:p>
          <a:p>
            <a:r>
              <a:rPr lang="nl-NL" dirty="0">
                <a:latin typeface="+mj-lt"/>
              </a:rPr>
              <a:t>Versterk voorwaarden voor samenwerking</a:t>
            </a:r>
          </a:p>
          <a:p>
            <a:pPr lvl="1"/>
            <a:r>
              <a:rPr lang="nl-NL" dirty="0">
                <a:latin typeface="+mj-lt"/>
              </a:rPr>
              <a:t>Tijd en ruimte om samen te werken</a:t>
            </a:r>
          </a:p>
          <a:p>
            <a:r>
              <a:rPr lang="nl-NL" dirty="0">
                <a:latin typeface="+mj-lt"/>
              </a:rPr>
              <a:t>Zelf (in hoge mate) de doelen van het werk bepalen</a:t>
            </a:r>
          </a:p>
          <a:p>
            <a:r>
              <a:rPr lang="nl-NL" dirty="0">
                <a:latin typeface="+mj-lt"/>
              </a:rPr>
              <a:t>Teamgericht HR / leiderschap</a:t>
            </a:r>
          </a:p>
          <a:p>
            <a:pPr lvl="1"/>
            <a:r>
              <a:rPr lang="nl-NL" dirty="0">
                <a:latin typeface="+mj-lt"/>
              </a:rPr>
              <a:t>Ondersteunen realiseren teamdoelen </a:t>
            </a:r>
          </a:p>
          <a:p>
            <a:pPr lvl="1"/>
            <a:r>
              <a:rPr lang="nl-NL" dirty="0">
                <a:latin typeface="+mj-lt"/>
              </a:rPr>
              <a:t>Waarborgen  professionele ruimte</a:t>
            </a:r>
          </a:p>
          <a:p>
            <a:pPr marL="0" indent="0">
              <a:buNone/>
            </a:pPr>
            <a:endParaRPr lang="nl-NL" dirty="0"/>
          </a:p>
          <a:p>
            <a:pPr marL="457200" lvl="1" indent="0">
              <a:buNone/>
            </a:pPr>
            <a:endParaRPr lang="nl-NL" dirty="0"/>
          </a:p>
        </p:txBody>
      </p:sp>
      <p:sp>
        <p:nvSpPr>
          <p:cNvPr id="8" name="Content Placeholder 7">
            <a:extLst>
              <a:ext uri="{FF2B5EF4-FFF2-40B4-BE49-F238E27FC236}">
                <a16:creationId xmlns:a16="http://schemas.microsoft.com/office/drawing/2014/main" id="{DC600E90-3914-4DEA-8E65-C281AACD8374}"/>
              </a:ext>
            </a:extLst>
          </p:cNvPr>
          <p:cNvSpPr>
            <a:spLocks noGrp="1"/>
          </p:cNvSpPr>
          <p:nvPr>
            <p:ph sz="half" idx="2"/>
          </p:nvPr>
        </p:nvSpPr>
        <p:spPr/>
        <p:txBody>
          <a:bodyPr>
            <a:normAutofit lnSpcReduction="10000"/>
          </a:bodyPr>
          <a:lstStyle/>
          <a:p>
            <a:r>
              <a:rPr lang="nl-NL" dirty="0">
                <a:latin typeface="Calibri Light" panose="020F0302020204030204" pitchFamily="34" charset="0"/>
                <a:cs typeface="Calibri Light" panose="020F0302020204030204" pitchFamily="34" charset="0"/>
              </a:rPr>
              <a:t>Professionele teamdialoog</a:t>
            </a:r>
          </a:p>
          <a:p>
            <a:pPr lvl="1"/>
            <a:r>
              <a:rPr lang="nl-NL" dirty="0">
                <a:latin typeface="Calibri Light" panose="020F0302020204030204" pitchFamily="34" charset="0"/>
                <a:cs typeface="Calibri Light" panose="020F0302020204030204" pitchFamily="34" charset="0"/>
              </a:rPr>
              <a:t>Reflectief gesprek over kwaliteit en inhoud werk </a:t>
            </a:r>
          </a:p>
          <a:p>
            <a:pPr marL="0" indent="0">
              <a:buNone/>
            </a:pPr>
            <a:endParaRPr lang="nl-NL" dirty="0"/>
          </a:p>
        </p:txBody>
      </p:sp>
      <p:sp>
        <p:nvSpPr>
          <p:cNvPr id="6" name="TextBox 5">
            <a:extLst>
              <a:ext uri="{FF2B5EF4-FFF2-40B4-BE49-F238E27FC236}">
                <a16:creationId xmlns:a16="http://schemas.microsoft.com/office/drawing/2014/main" id="{1DD39AD7-AA15-4E60-B2D6-CCF6AED3972E}"/>
              </a:ext>
            </a:extLst>
          </p:cNvPr>
          <p:cNvSpPr txBox="1"/>
          <p:nvPr/>
        </p:nvSpPr>
        <p:spPr>
          <a:xfrm>
            <a:off x="206322" y="6396974"/>
            <a:ext cx="4151425" cy="338554"/>
          </a:xfrm>
          <a:prstGeom prst="rect">
            <a:avLst/>
          </a:prstGeom>
          <a:noFill/>
        </p:spPr>
        <p:txBody>
          <a:bodyPr wrap="square" rtlCol="0">
            <a:spAutoFit/>
          </a:bodyPr>
          <a:lstStyle/>
          <a:p>
            <a:r>
              <a:rPr lang="nl-NL" sz="1600" dirty="0">
                <a:latin typeface="+mj-lt"/>
              </a:rPr>
              <a:t>Middelkoop, Brouwer, Bouwmans, Bay (2021)</a:t>
            </a:r>
          </a:p>
        </p:txBody>
      </p:sp>
      <p:pic>
        <p:nvPicPr>
          <p:cNvPr id="7" name="Picture 6" descr="Icon&#10;&#10;Description automatically generated">
            <a:extLst>
              <a:ext uri="{FF2B5EF4-FFF2-40B4-BE49-F238E27FC236}">
                <a16:creationId xmlns:a16="http://schemas.microsoft.com/office/drawing/2014/main" id="{6C6E880A-D780-4601-9A5C-DA73C0057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
        <p:nvSpPr>
          <p:cNvPr id="9" name="Scroll: Vertical 8">
            <a:extLst>
              <a:ext uri="{FF2B5EF4-FFF2-40B4-BE49-F238E27FC236}">
                <a16:creationId xmlns:a16="http://schemas.microsoft.com/office/drawing/2014/main" id="{9799B745-0EFC-4EA5-8CAB-747E92DCC97F}"/>
              </a:ext>
            </a:extLst>
          </p:cNvPr>
          <p:cNvSpPr/>
          <p:nvPr/>
        </p:nvSpPr>
        <p:spPr>
          <a:xfrm>
            <a:off x="7605954" y="3518544"/>
            <a:ext cx="3438481" cy="2793356"/>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Docenten </a:t>
            </a:r>
          </a:p>
          <a:p>
            <a:pPr algn="ctr"/>
            <a:r>
              <a:rPr lang="nl-NL" dirty="0">
                <a:solidFill>
                  <a:schemeClr val="tx1"/>
                </a:solidFill>
              </a:rPr>
              <a:t>HR-medewerkers</a:t>
            </a:r>
          </a:p>
          <a:p>
            <a:pPr algn="ctr"/>
            <a:r>
              <a:rPr lang="nl-NL" dirty="0">
                <a:solidFill>
                  <a:schemeClr val="tx1"/>
                </a:solidFill>
              </a:rPr>
              <a:t>Leidinggevenden</a:t>
            </a:r>
          </a:p>
          <a:p>
            <a:pPr algn="ctr"/>
            <a:r>
              <a:rPr lang="nl-NL" dirty="0">
                <a:solidFill>
                  <a:schemeClr val="tx1"/>
                </a:solidFill>
              </a:rPr>
              <a:t>Kwaliteitszorg</a:t>
            </a:r>
          </a:p>
          <a:p>
            <a:pPr algn="ctr"/>
            <a:r>
              <a:rPr lang="nl-NL" dirty="0">
                <a:solidFill>
                  <a:schemeClr val="tx1"/>
                </a:solidFill>
              </a:rPr>
              <a:t>Studenten </a:t>
            </a:r>
          </a:p>
        </p:txBody>
      </p:sp>
    </p:spTree>
    <p:extLst>
      <p:ext uri="{BB962C8B-B14F-4D97-AF65-F5344CB8AC3E}">
        <p14:creationId xmlns:p14="http://schemas.microsoft.com/office/powerpoint/2010/main" val="76769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508B36ED-4E3E-4420-B911-59DA583FD41C}"/>
              </a:ext>
            </a:extLst>
          </p:cNvPr>
          <p:cNvSpPr>
            <a:spLocks noGrp="1"/>
          </p:cNvSpPr>
          <p:nvPr>
            <p:ph type="title"/>
          </p:nvPr>
        </p:nvSpPr>
        <p:spPr>
          <a:xfrm>
            <a:off x="1098468" y="885651"/>
            <a:ext cx="3229803" cy="4624603"/>
          </a:xfrm>
        </p:spPr>
        <p:txBody>
          <a:bodyPr>
            <a:normAutofit/>
          </a:bodyPr>
          <a:lstStyle/>
          <a:p>
            <a:r>
              <a:rPr lang="nl-NL">
                <a:solidFill>
                  <a:srgbClr val="FFFFFF"/>
                </a:solidFill>
              </a:rPr>
              <a:t>Wat ga jij morgen doen?</a:t>
            </a:r>
          </a:p>
        </p:txBody>
      </p:sp>
      <p:sp>
        <p:nvSpPr>
          <p:cNvPr id="6" name="Content Placeholder 5">
            <a:extLst>
              <a:ext uri="{FF2B5EF4-FFF2-40B4-BE49-F238E27FC236}">
                <a16:creationId xmlns:a16="http://schemas.microsoft.com/office/drawing/2014/main" id="{2839C932-874C-45D1-991D-43207B806443}"/>
              </a:ext>
            </a:extLst>
          </p:cNvPr>
          <p:cNvSpPr>
            <a:spLocks noGrp="1"/>
          </p:cNvSpPr>
          <p:nvPr>
            <p:ph idx="1"/>
          </p:nvPr>
        </p:nvSpPr>
        <p:spPr>
          <a:xfrm>
            <a:off x="4978708" y="885651"/>
            <a:ext cx="6525220" cy="4616849"/>
          </a:xfrm>
        </p:spPr>
        <p:txBody>
          <a:bodyPr anchor="ctr">
            <a:normAutofit/>
          </a:bodyPr>
          <a:lstStyle/>
          <a:p>
            <a:r>
              <a:rPr lang="nl-NL" sz="2400" dirty="0"/>
              <a:t>Neem een paar minuten om 3 acties te formuleren</a:t>
            </a:r>
          </a:p>
          <a:p>
            <a:pPr lvl="1"/>
            <a:r>
              <a:rPr lang="nl-NL" dirty="0"/>
              <a:t>Wat kun jij doen om jouw team(s) meer aan het roer te zetten?</a:t>
            </a:r>
          </a:p>
          <a:p>
            <a:pPr lvl="1"/>
            <a:r>
              <a:rPr lang="nl-NL" dirty="0"/>
              <a:t>Wat heb je daarin nodig van anderen in het team?</a:t>
            </a:r>
          </a:p>
          <a:p>
            <a:pPr lvl="1"/>
            <a:r>
              <a:rPr lang="nl-NL" dirty="0"/>
              <a:t>Wat heb je daarin nodig van anderen in de organisatie? </a:t>
            </a:r>
          </a:p>
        </p:txBody>
      </p:sp>
      <p:pic>
        <p:nvPicPr>
          <p:cNvPr id="12" name="Picture 11" descr="Icon&#10;&#10;Description automatically generated">
            <a:extLst>
              <a:ext uri="{FF2B5EF4-FFF2-40B4-BE49-F238E27FC236}">
                <a16:creationId xmlns:a16="http://schemas.microsoft.com/office/drawing/2014/main" id="{D6CA4817-5169-49B9-AB64-9ECE669D1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Tree>
    <p:extLst>
      <p:ext uri="{BB962C8B-B14F-4D97-AF65-F5344CB8AC3E}">
        <p14:creationId xmlns:p14="http://schemas.microsoft.com/office/powerpoint/2010/main" val="343752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7FDB5E-E132-4512-A0CC-9EC3A2E073F3}"/>
              </a:ext>
            </a:extLst>
          </p:cNvPr>
          <p:cNvSpPr>
            <a:spLocks noGrp="1"/>
          </p:cNvSpPr>
          <p:nvPr>
            <p:ph type="title"/>
          </p:nvPr>
        </p:nvSpPr>
        <p:spPr/>
        <p:txBody>
          <a:bodyPr/>
          <a:lstStyle/>
          <a:p>
            <a:r>
              <a:rPr lang="nl-NL" dirty="0"/>
              <a:t>Dank voor je aandacht!</a:t>
            </a:r>
          </a:p>
        </p:txBody>
      </p:sp>
      <p:graphicFrame>
        <p:nvGraphicFramePr>
          <p:cNvPr id="15" name="Content Placeholder 3">
            <a:extLst>
              <a:ext uri="{FF2B5EF4-FFF2-40B4-BE49-F238E27FC236}">
                <a16:creationId xmlns:a16="http://schemas.microsoft.com/office/drawing/2014/main" id="{0FD2A424-90EB-D5D1-B5DE-901B6B8D8B41}"/>
              </a:ext>
            </a:extLst>
          </p:cNvPr>
          <p:cNvGraphicFramePr>
            <a:graphicFrameLocks noGrp="1"/>
          </p:cNvGraphicFramePr>
          <p:nvPr>
            <p:ph sz="half" idx="1"/>
            <p:extLst>
              <p:ext uri="{D42A27DB-BD31-4B8C-83A1-F6EECF244321}">
                <p14:modId xmlns:p14="http://schemas.microsoft.com/office/powerpoint/2010/main" val="41369562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Content Placeholder 11" descr="A group of women standing around a table&#10;&#10;Description automatically generated with low confidence">
            <a:extLst>
              <a:ext uri="{FF2B5EF4-FFF2-40B4-BE49-F238E27FC236}">
                <a16:creationId xmlns:a16="http://schemas.microsoft.com/office/drawing/2014/main" id="{956EE385-D01A-424B-A4D5-8A076268E148}"/>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257440" y="1790754"/>
            <a:ext cx="5181600" cy="2684968"/>
          </a:xfrm>
          <a:prstGeom prst="rect">
            <a:avLst/>
          </a:prstGeom>
        </p:spPr>
      </p:pic>
      <p:pic>
        <p:nvPicPr>
          <p:cNvPr id="5" name="Picture 4" descr="Icon&#10;&#10;Description automatically generated">
            <a:extLst>
              <a:ext uri="{FF2B5EF4-FFF2-40B4-BE49-F238E27FC236}">
                <a16:creationId xmlns:a16="http://schemas.microsoft.com/office/drawing/2014/main" id="{7FE0D8DF-1578-4686-A963-C8F835D75B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
        <p:nvSpPr>
          <p:cNvPr id="13" name="Content Placeholder 3">
            <a:extLst>
              <a:ext uri="{FF2B5EF4-FFF2-40B4-BE49-F238E27FC236}">
                <a16:creationId xmlns:a16="http://schemas.microsoft.com/office/drawing/2014/main" id="{B03F63D2-68E9-4F2C-9255-F0253400F35E}"/>
              </a:ext>
            </a:extLst>
          </p:cNvPr>
          <p:cNvSpPr txBox="1">
            <a:spLocks/>
          </p:cNvSpPr>
          <p:nvPr/>
        </p:nvSpPr>
        <p:spPr>
          <a:xfrm>
            <a:off x="6172200" y="4742892"/>
            <a:ext cx="5181600" cy="8301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latin typeface="Calibri Light" panose="020F0302020204030204" pitchFamily="34" charset="0"/>
                <a:cs typeface="Calibri Light" panose="020F0302020204030204" pitchFamily="34" charset="0"/>
                <a:hlinkClick r:id="rId9"/>
              </a:rPr>
              <a:t>Mieke.koeslag-kreunen@hu.nl</a:t>
            </a:r>
            <a:endParaRPr lang="nl-NL" sz="20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nl-NL" sz="2000" dirty="0">
                <a:latin typeface="Calibri Light" panose="020F0302020204030204" pitchFamily="34" charset="0"/>
                <a:cs typeface="Calibri Light" panose="020F0302020204030204" pitchFamily="34" charset="0"/>
                <a:hlinkClick r:id="rId10"/>
              </a:rPr>
              <a:t>Patricia.brouwer@hu.nl</a:t>
            </a:r>
            <a:r>
              <a:rPr lang="nl-NL" sz="2000" dirty="0">
                <a:latin typeface="Calibri Light" panose="020F0302020204030204" pitchFamily="34" charset="0"/>
                <a:cs typeface="Calibri Light" panose="020F0302020204030204" pitchFamily="34" charset="0"/>
              </a:rPr>
              <a:t> </a:t>
            </a:r>
          </a:p>
          <a:p>
            <a:pPr marL="0" indent="0">
              <a:buFont typeface="Arial" panose="020B0604020202020204" pitchFamily="34" charset="0"/>
              <a:buNone/>
            </a:pPr>
            <a:endParaRPr lang="nl-NL" sz="43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nl-NL" sz="2400" dirty="0">
              <a:latin typeface="Arial" panose="020B0604020202020204" pitchFamily="34" charset="0"/>
              <a:cs typeface="Arial" panose="020B0604020202020204" pitchFamily="34" charset="0"/>
            </a:endParaRPr>
          </a:p>
          <a:p>
            <a:endParaRPr lang="en-US" dirty="0"/>
          </a:p>
          <a:p>
            <a:pPr marL="0" indent="0">
              <a:buFont typeface="Arial" panose="020B0604020202020204" pitchFamily="34" charset="0"/>
              <a:buNone/>
            </a:pPr>
            <a:endParaRPr lang="en-US" sz="1200" dirty="0"/>
          </a:p>
          <a:p>
            <a:pPr marL="0">
              <a:spcBef>
                <a:spcPts val="0"/>
              </a:spcBef>
            </a:pPr>
            <a:endParaRPr lang="nl-NL" sz="1800" dirty="0">
              <a:latin typeface="Segoe UI" panose="020B0502040204020203" pitchFamily="34" charset="0"/>
            </a:endParaRPr>
          </a:p>
          <a:p>
            <a:endParaRPr lang="nl-NL" dirty="0"/>
          </a:p>
        </p:txBody>
      </p:sp>
    </p:spTree>
    <p:extLst>
      <p:ext uri="{BB962C8B-B14F-4D97-AF65-F5344CB8AC3E}">
        <p14:creationId xmlns:p14="http://schemas.microsoft.com/office/powerpoint/2010/main" val="63335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4361F99-0A57-4892-8F60-0B3A2AB2189C}"/>
              </a:ext>
            </a:extLst>
          </p:cNvPr>
          <p:cNvSpPr/>
          <p:nvPr/>
        </p:nvSpPr>
        <p:spPr>
          <a:xfrm>
            <a:off x="4983079" y="3672591"/>
            <a:ext cx="2225842" cy="2201779"/>
          </a:xfrm>
          <a:prstGeom prst="triangle">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A16A2F2E-1388-4587-B4F7-A3CBA667388D}"/>
              </a:ext>
            </a:extLst>
          </p:cNvPr>
          <p:cNvCxnSpPr>
            <a:cxnSpLocks/>
          </p:cNvCxnSpPr>
          <p:nvPr/>
        </p:nvCxnSpPr>
        <p:spPr>
          <a:xfrm flipH="1" flipV="1">
            <a:off x="1014663" y="3429000"/>
            <a:ext cx="10162674" cy="1"/>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6" name="Picture 5" descr="Icon&#10;&#10;Description automatically generated">
            <a:extLst>
              <a:ext uri="{FF2B5EF4-FFF2-40B4-BE49-F238E27FC236}">
                <a16:creationId xmlns:a16="http://schemas.microsoft.com/office/drawing/2014/main" id="{C0EFBC19-6375-47A5-A432-92A63B4C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942" y="247233"/>
            <a:ext cx="510511" cy="510511"/>
          </a:xfrm>
          <a:prstGeom prst="rect">
            <a:avLst/>
          </a:prstGeom>
        </p:spPr>
      </p:pic>
      <p:sp>
        <p:nvSpPr>
          <p:cNvPr id="7" name="Oval 6">
            <a:extLst>
              <a:ext uri="{FF2B5EF4-FFF2-40B4-BE49-F238E27FC236}">
                <a16:creationId xmlns:a16="http://schemas.microsoft.com/office/drawing/2014/main" id="{3924E6CA-AF6A-4DC5-84EB-D7726F486693}"/>
              </a:ext>
            </a:extLst>
          </p:cNvPr>
          <p:cNvSpPr/>
          <p:nvPr/>
        </p:nvSpPr>
        <p:spPr>
          <a:xfrm>
            <a:off x="9045247" y="1049214"/>
            <a:ext cx="2358189" cy="2293799"/>
          </a:xfrm>
          <a:prstGeom prst="ellipse">
            <a:avLst/>
          </a:prstGeom>
          <a:solidFill>
            <a:srgbClr val="FFFFFF"/>
          </a:solidFill>
          <a:ln w="63500" cap="flat" cmpd="sng" algn="ctr">
            <a:solidFill>
              <a:srgbClr val="EC0010"/>
            </a:solidFill>
            <a:prstDash val="solid"/>
            <a:miter lim="800000"/>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0" cap="none" spc="0" normalizeH="0" baseline="0" noProof="0" dirty="0">
              <a:ln>
                <a:noFill/>
              </a:ln>
              <a:solidFill>
                <a:srgbClr val="000000"/>
              </a:solidFill>
              <a:effectLst/>
              <a:uLnTx/>
              <a:uFillTx/>
              <a:latin typeface="Avenir Roman"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Avenir Roman" panose="02000503020000020003" pitchFamily="2" charset="0"/>
                <a:ea typeface="+mn-ea"/>
                <a:cs typeface="+mn-cs"/>
              </a:rPr>
              <a:t>werk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Avenir Roman" panose="02000503020000020003" pitchFamily="2" charset="0"/>
                <a:ea typeface="+mn-ea"/>
                <a:cs typeface="+mn-cs"/>
              </a:rPr>
              <a:t>eisen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0" cap="none" spc="0" normalizeH="0" baseline="0" noProof="0" dirty="0">
                <a:ln>
                  <a:noFill/>
                </a:ln>
                <a:solidFill>
                  <a:prstClr val="white"/>
                </a:solidFill>
                <a:effectLst/>
                <a:uLnTx/>
                <a:uFillTx/>
                <a:latin typeface="Avenir Roman" panose="02000503020000020003" pitchFamily="2" charset="0"/>
                <a:ea typeface="+mn-ea"/>
                <a:cs typeface="+mn-cs"/>
              </a:rPr>
              <a:t>+</a:t>
            </a:r>
            <a:endParaRPr kumimoji="0" lang="nl-NL" sz="1800" b="0" i="0" u="none" strike="noStrike" kern="0" cap="none" spc="0" normalizeH="0" baseline="0" noProof="0" dirty="0">
              <a:ln>
                <a:noFill/>
              </a:ln>
              <a:solidFill>
                <a:prstClr val="white"/>
              </a:solidFill>
              <a:effectLst/>
              <a:uLnTx/>
              <a:uFillTx/>
              <a:latin typeface="Avenir Roman" panose="02000503020000020003" pitchFamily="2" charset="0"/>
              <a:ea typeface="+mn-ea"/>
              <a:cs typeface="+mn-cs"/>
            </a:endParaRPr>
          </a:p>
        </p:txBody>
      </p:sp>
      <p:sp>
        <p:nvSpPr>
          <p:cNvPr id="8" name="Oval 7">
            <a:extLst>
              <a:ext uri="{FF2B5EF4-FFF2-40B4-BE49-F238E27FC236}">
                <a16:creationId xmlns:a16="http://schemas.microsoft.com/office/drawing/2014/main" id="{D99BAE7C-9C10-4FD6-B22A-F89EB2BDB278}"/>
              </a:ext>
            </a:extLst>
          </p:cNvPr>
          <p:cNvSpPr/>
          <p:nvPr/>
        </p:nvSpPr>
        <p:spPr>
          <a:xfrm>
            <a:off x="788564" y="1049215"/>
            <a:ext cx="2332123" cy="2293799"/>
          </a:xfrm>
          <a:prstGeom prst="ellipse">
            <a:avLst/>
          </a:prstGeom>
          <a:ln w="63500">
            <a:solidFill>
              <a:srgbClr val="00B050"/>
            </a:solid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rPr>
              <a:t>energie bronnen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Avenir Roman" panose="02000503020000020003" pitchFamily="2" charset="0"/>
                <a:ea typeface="+mn-ea"/>
                <a:cs typeface="+mn-cs"/>
              </a:rPr>
              <a:t>+</a:t>
            </a:r>
            <a:endParaRPr kumimoji="0" lang="nl-NL" sz="2000" b="1" i="0" u="none" strike="noStrike" kern="1200" cap="none" spc="0" normalizeH="0" baseline="0" noProof="0" dirty="0">
              <a:ln>
                <a:noFill/>
              </a:ln>
              <a:solidFill>
                <a:prstClr val="white"/>
              </a:solidFill>
              <a:effectLst/>
              <a:uLnTx/>
              <a:uFillTx/>
              <a:latin typeface="Avenir Roman" panose="02000503020000020003" pitchFamily="2" charset="0"/>
              <a:ea typeface="+mn-ea"/>
              <a:cs typeface="+mn-cs"/>
            </a:endParaRPr>
          </a:p>
        </p:txBody>
      </p:sp>
      <p:sp>
        <p:nvSpPr>
          <p:cNvPr id="9" name="TextBox 8">
            <a:extLst>
              <a:ext uri="{FF2B5EF4-FFF2-40B4-BE49-F238E27FC236}">
                <a16:creationId xmlns:a16="http://schemas.microsoft.com/office/drawing/2014/main" id="{7F78A6CF-5768-4967-A9E1-26A285C2A353}"/>
              </a:ext>
            </a:extLst>
          </p:cNvPr>
          <p:cNvSpPr txBox="1"/>
          <p:nvPr/>
        </p:nvSpPr>
        <p:spPr>
          <a:xfrm>
            <a:off x="1236922" y="4487096"/>
            <a:ext cx="3173328"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eigen beslis- en regelruimte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steun van collega’s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toereikende competenties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ontwikkelmogelijkheden</a:t>
            </a:r>
          </a:p>
        </p:txBody>
      </p:sp>
      <p:sp>
        <p:nvSpPr>
          <p:cNvPr id="10" name="TextBox 9">
            <a:extLst>
              <a:ext uri="{FF2B5EF4-FFF2-40B4-BE49-F238E27FC236}">
                <a16:creationId xmlns:a16="http://schemas.microsoft.com/office/drawing/2014/main" id="{01F5E6AE-0B5F-4DEC-9096-8C00F3D5D8EA}"/>
              </a:ext>
            </a:extLst>
          </p:cNvPr>
          <p:cNvSpPr txBox="1"/>
          <p:nvPr/>
        </p:nvSpPr>
        <p:spPr>
          <a:xfrm>
            <a:off x="7700212" y="4487096"/>
            <a:ext cx="4283241"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hoge tijddruk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veel veranderingen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emotionele en cognitieve werkbelasting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administratieve last</a:t>
            </a:r>
          </a:p>
        </p:txBody>
      </p:sp>
      <p:sp>
        <p:nvSpPr>
          <p:cNvPr id="12" name="TextBox 11">
            <a:extLst>
              <a:ext uri="{FF2B5EF4-FFF2-40B4-BE49-F238E27FC236}">
                <a16:creationId xmlns:a16="http://schemas.microsoft.com/office/drawing/2014/main" id="{3BFE8A92-603B-4814-99F0-815A63B29920}"/>
              </a:ext>
            </a:extLst>
          </p:cNvPr>
          <p:cNvSpPr txBox="1"/>
          <p:nvPr/>
        </p:nvSpPr>
        <p:spPr>
          <a:xfrm>
            <a:off x="-1" y="6477463"/>
            <a:ext cx="117295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t>
            </a:r>
            <a:r>
              <a:rPr kumimoji="0" 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Demerouti</a:t>
            </a: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Bakker, </a:t>
            </a:r>
            <a:r>
              <a:rPr kumimoji="0" 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Nachreiner</a:t>
            </a: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&amp; </a:t>
            </a:r>
            <a:r>
              <a:rPr kumimoji="0" 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Schaufeli</a:t>
            </a: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2001; Koeslag-Kreunen, 2021; </a:t>
            </a:r>
            <a:r>
              <a:rPr kumimoji="0" 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Schaufeli</a:t>
            </a: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nl-NL" sz="1400" b="0" i="0" u="none" strike="noStrike" kern="1200" cap="none" spc="0" normalizeH="0" baseline="0" noProof="0" dirty="0" err="1">
                <a:ln>
                  <a:noFill/>
                </a:ln>
                <a:solidFill>
                  <a:prstClr val="black"/>
                </a:solidFill>
                <a:effectLst/>
                <a:uLnTx/>
                <a:uFillTx/>
                <a:latin typeface="Calibri Light" panose="020F0302020204030204" pitchFamily="34" charset="0"/>
                <a:cs typeface="Calibri Light" panose="020F0302020204030204" pitchFamily="34" charset="0"/>
              </a:rPr>
              <a:t>Taris</a:t>
            </a:r>
            <a:r>
              <a:rPr kumimoji="0" lang="nl-NL" sz="1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&amp; Van Rhenen, 2008)</a:t>
            </a:r>
          </a:p>
        </p:txBody>
      </p:sp>
      <p:sp>
        <p:nvSpPr>
          <p:cNvPr id="13" name="Title 12">
            <a:extLst>
              <a:ext uri="{FF2B5EF4-FFF2-40B4-BE49-F238E27FC236}">
                <a16:creationId xmlns:a16="http://schemas.microsoft.com/office/drawing/2014/main" id="{1074C342-99F3-4F83-BBFD-6C235F223D6C}"/>
              </a:ext>
            </a:extLst>
          </p:cNvPr>
          <p:cNvSpPr>
            <a:spLocks noGrp="1"/>
          </p:cNvSpPr>
          <p:nvPr>
            <p:ph type="title"/>
          </p:nvPr>
        </p:nvSpPr>
        <p:spPr/>
        <p:txBody>
          <a:bodyPr/>
          <a:lstStyle/>
          <a:p>
            <a:pPr algn="ctr"/>
            <a:r>
              <a:rPr lang="nl-NL" dirty="0"/>
              <a:t>Werkplezier</a:t>
            </a:r>
          </a:p>
        </p:txBody>
      </p:sp>
    </p:spTree>
    <p:extLst>
      <p:ext uri="{BB962C8B-B14F-4D97-AF65-F5344CB8AC3E}">
        <p14:creationId xmlns:p14="http://schemas.microsoft.com/office/powerpoint/2010/main" val="160894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AB6CB4-00F0-4D4E-BC46-55919F2D841A}"/>
              </a:ext>
            </a:extLst>
          </p:cNvPr>
          <p:cNvSpPr>
            <a:spLocks noGrp="1"/>
          </p:cNvSpPr>
          <p:nvPr>
            <p:ph type="title"/>
          </p:nvPr>
        </p:nvSpPr>
        <p:spPr>
          <a:xfrm>
            <a:off x="6306207" y="203124"/>
            <a:ext cx="5419493" cy="1314450"/>
          </a:xfrm>
        </p:spPr>
        <p:txBody>
          <a:bodyPr>
            <a:normAutofit/>
          </a:bodyPr>
          <a:lstStyle/>
          <a:p>
            <a:pPr algn="ctr"/>
            <a:r>
              <a:rPr lang="nl-NL" dirty="0">
                <a:latin typeface="Calibri Light" panose="020F0302020204030204" pitchFamily="34" charset="0"/>
                <a:cs typeface="Calibri Light" panose="020F0302020204030204" pitchFamily="34" charset="0"/>
              </a:rPr>
              <a:t>Een chronische disbalans in onderwijs</a:t>
            </a:r>
            <a:endParaRPr lang="en-US" dirty="0">
              <a:latin typeface="Calibri Light" panose="020F0302020204030204" pitchFamily="34" charset="0"/>
              <a:cs typeface="Calibri Light" panose="020F0302020204030204" pitchFamily="34" charset="0"/>
            </a:endParaRPr>
          </a:p>
        </p:txBody>
      </p:sp>
      <p:sp>
        <p:nvSpPr>
          <p:cNvPr id="17" name="Content Placeholder 7">
            <a:extLst>
              <a:ext uri="{FF2B5EF4-FFF2-40B4-BE49-F238E27FC236}">
                <a16:creationId xmlns:a16="http://schemas.microsoft.com/office/drawing/2014/main" id="{AA5E88B6-B0FA-4010-A306-3D01D36B5643}"/>
              </a:ext>
            </a:extLst>
          </p:cNvPr>
          <p:cNvSpPr txBox="1">
            <a:spLocks/>
          </p:cNvSpPr>
          <p:nvPr/>
        </p:nvSpPr>
        <p:spPr>
          <a:xfrm>
            <a:off x="6575559" y="2171183"/>
            <a:ext cx="5255168" cy="2748203"/>
          </a:xfrm>
          <a:prstGeom prst="rect">
            <a:avLst/>
          </a:prstGeom>
        </p:spPr>
        <p:txBody>
          <a:bodyPr vert="horz" lIns="0" tIns="45720" rIns="91440" bIns="45720" rtlCol="0">
            <a:normAutofit/>
          </a:bodyPr>
          <a:lstStyle>
            <a:lvl1pPr marL="0" indent="0" algn="l" defTabSz="914400" rtl="0" eaLnBrk="1" latinLnBrk="0" hangingPunct="1">
              <a:lnSpc>
                <a:spcPct val="110000"/>
              </a:lnSpc>
              <a:spcBef>
                <a:spcPts val="600"/>
              </a:spcBef>
              <a:buClr>
                <a:srgbClr val="0099D4"/>
              </a:buClr>
              <a:buFont typeface="Arial" panose="020B0604020202020204" pitchFamily="34" charset="0"/>
              <a:buNone/>
              <a:tabLst/>
              <a:defRPr sz="1800" b="0" i="0" kern="1200">
                <a:solidFill>
                  <a:schemeClr val="tx1"/>
                </a:solidFill>
                <a:latin typeface="Arial" panose="020B0604020202020204" pitchFamily="34" charset="0"/>
                <a:ea typeface="+mn-ea"/>
                <a:cs typeface="+mn-cs"/>
              </a:defRPr>
            </a:lvl1pPr>
            <a:lvl2pPr marL="269875"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2pPr>
            <a:lvl3pPr marL="533400"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3pPr>
            <a:lvl4pPr marL="804863" indent="-271463"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4pPr>
            <a:lvl5pPr marL="1068388"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
                <a:srgbClr val="0099D4"/>
              </a:buClr>
              <a:buSzTx/>
              <a:buFont typeface="Symbol" panose="05050102010706020507" pitchFamily="18" charset="2"/>
              <a:buChar char=""/>
              <a:tabLst/>
              <a:defRPr/>
            </a:pPr>
            <a:r>
              <a:rPr kumimoji="0" lang="nl-NL" sz="20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Mismatch tussen werkeisen en kennis en vaardigheden</a:t>
            </a:r>
          </a:p>
          <a:p>
            <a:pPr marL="342900" marR="0" lvl="0" indent="-342900" algn="l" defTabSz="914400" rtl="0" eaLnBrk="1" fontAlgn="auto" latinLnBrk="0" hangingPunct="1">
              <a:lnSpc>
                <a:spcPct val="110000"/>
              </a:lnSpc>
              <a:spcBef>
                <a:spcPts val="600"/>
              </a:spcBef>
              <a:spcAft>
                <a:spcPts val="0"/>
              </a:spcAft>
              <a:buClr>
                <a:srgbClr val="0099D4"/>
              </a:buClr>
              <a:buSzTx/>
              <a:buFont typeface="Symbol" panose="05050102010706020507" pitchFamily="18" charset="2"/>
              <a:buChar char=""/>
              <a:tabLst/>
              <a:defRPr/>
            </a:pPr>
            <a:r>
              <a:rPr kumimoji="0" lang="nl-NL" sz="20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Zware emotionele werkbelasting</a:t>
            </a:r>
          </a:p>
          <a:p>
            <a:pPr marL="342900" marR="0" lvl="0" indent="-342900" algn="l" defTabSz="914400" rtl="0" eaLnBrk="1" fontAlgn="auto" latinLnBrk="0" hangingPunct="1">
              <a:lnSpc>
                <a:spcPct val="110000"/>
              </a:lnSpc>
              <a:spcBef>
                <a:spcPts val="600"/>
              </a:spcBef>
              <a:spcAft>
                <a:spcPts val="0"/>
              </a:spcAft>
              <a:buClr>
                <a:srgbClr val="0099D4"/>
              </a:buClr>
              <a:buSzTx/>
              <a:buFont typeface="Symbol" panose="05050102010706020507" pitchFamily="18" charset="2"/>
              <a:buChar char=""/>
              <a:tabLst/>
              <a:defRPr/>
            </a:pPr>
            <a:r>
              <a:rPr kumimoji="0" lang="nl-NL" sz="20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Moeilijk werk</a:t>
            </a:r>
          </a:p>
          <a:p>
            <a:pPr marL="342900" marR="0" lvl="0" indent="-342900" algn="l" defTabSz="914400" rtl="0" eaLnBrk="1" fontAlgn="auto" latinLnBrk="0" hangingPunct="1">
              <a:lnSpc>
                <a:spcPct val="110000"/>
              </a:lnSpc>
              <a:spcBef>
                <a:spcPts val="600"/>
              </a:spcBef>
              <a:spcAft>
                <a:spcPts val="0"/>
              </a:spcAft>
              <a:buClr>
                <a:srgbClr val="0099D4"/>
              </a:buClr>
              <a:buSzTx/>
              <a:buFont typeface="Symbol" panose="05050102010706020507" pitchFamily="18" charset="2"/>
              <a:buChar char=""/>
              <a:tabLst/>
              <a:defRPr/>
            </a:pPr>
            <a:r>
              <a:rPr kumimoji="0" lang="nl-NL" sz="20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Hoge werkeisen maar weinig regelruimte</a:t>
            </a:r>
          </a:p>
          <a:p>
            <a:pPr marL="342900" marR="0" lvl="0" indent="-342900" algn="l" defTabSz="914400" rtl="0" eaLnBrk="1" fontAlgn="auto" latinLnBrk="0" hangingPunct="1">
              <a:lnSpc>
                <a:spcPct val="110000"/>
              </a:lnSpc>
              <a:spcBef>
                <a:spcPts val="600"/>
              </a:spcBef>
              <a:spcAft>
                <a:spcPts val="0"/>
              </a:spcAft>
              <a:buClr>
                <a:srgbClr val="0099D4"/>
              </a:buClr>
              <a:buSzTx/>
              <a:buFont typeface="Symbol" panose="05050102010706020507" pitchFamily="18" charset="2"/>
              <a:buChar char=""/>
              <a:tabLst/>
              <a:defRPr/>
            </a:pPr>
            <a:r>
              <a:rPr kumimoji="0" lang="nl-NL" sz="20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Geen ondersteunende werkomgeving</a:t>
            </a:r>
          </a:p>
          <a:p>
            <a:pPr marL="0" marR="0" lvl="0" indent="0" algn="l" defTabSz="914400" rtl="0" eaLnBrk="1" fontAlgn="auto" latinLnBrk="0" hangingPunct="1">
              <a:lnSpc>
                <a:spcPct val="110000"/>
              </a:lnSpc>
              <a:spcBef>
                <a:spcPts val="600"/>
              </a:spcBef>
              <a:spcAft>
                <a:spcPts val="0"/>
              </a:spcAft>
              <a:buClr>
                <a:srgbClr val="0099D4"/>
              </a:buClr>
              <a:buSzTx/>
              <a:buFont typeface="Arial" panose="020B0604020202020204" pitchFamily="34" charset="0"/>
              <a:buNone/>
              <a:tabLst/>
              <a:defRPr/>
            </a:pPr>
            <a:endParaRPr kumimoji="0" lang="nl-NL" sz="1800" b="1" i="0" u="none" strike="noStrike" kern="1200" cap="none" spc="0" normalizeH="0" baseline="0" noProof="0" dirty="0">
              <a:ln>
                <a:noFill/>
              </a:ln>
              <a:solidFill>
                <a:srgbClr val="000000"/>
              </a:solidFill>
              <a:effectLst/>
              <a:uLnTx/>
              <a:uFillTx/>
              <a:latin typeface="Arial Black" panose="020B0604020202020204" pitchFamily="34" charset="0"/>
              <a:ea typeface="+mn-ea"/>
              <a:cs typeface="+mn-cs"/>
            </a:endParaRPr>
          </a:p>
        </p:txBody>
      </p:sp>
      <p:sp>
        <p:nvSpPr>
          <p:cNvPr id="19" name="TextBox 18">
            <a:extLst>
              <a:ext uri="{FF2B5EF4-FFF2-40B4-BE49-F238E27FC236}">
                <a16:creationId xmlns:a16="http://schemas.microsoft.com/office/drawing/2014/main" id="{340892D9-B43C-4A28-86F5-EBA6187BFCBF}"/>
              </a:ext>
            </a:extLst>
          </p:cNvPr>
          <p:cNvSpPr txBox="1"/>
          <p:nvPr/>
        </p:nvSpPr>
        <p:spPr>
          <a:xfrm>
            <a:off x="6493397" y="6166096"/>
            <a:ext cx="541949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ea typeface="Arial" panose="020B0604020202020204" pitchFamily="34" charset="0"/>
                <a:cs typeface="Calibri Light" panose="020F0302020204030204" pitchFamily="34" charset="0"/>
              </a:rPr>
              <a:t>(Borman &amp; </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ea typeface="Arial" panose="020B0604020202020204" pitchFamily="34" charset="0"/>
                <a:cs typeface="Calibri Light" panose="020F0302020204030204" pitchFamily="34" charset="0"/>
              </a:rPr>
              <a:t>Dowling</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ea typeface="Arial" panose="020B0604020202020204" pitchFamily="34" charset="0"/>
                <a:cs typeface="Calibri Light" panose="020F0302020204030204" pitchFamily="34" charset="0"/>
              </a:rPr>
              <a:t>, 2008; Hummel, Hooftman, &amp; Schelvis, 2019; </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ea typeface="Arial" panose="020B0604020202020204" pitchFamily="34" charset="0"/>
                <a:cs typeface="Calibri Light" panose="020F0302020204030204" pitchFamily="34" charset="0"/>
              </a:rPr>
              <a:t>Zestor</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ea typeface="Arial" panose="020B0604020202020204" pitchFamily="34" charset="0"/>
                <a:cs typeface="Calibri Light" panose="020F0302020204030204" pitchFamily="34" charset="0"/>
              </a:rPr>
              <a:t>, 2018)</a:t>
            </a:r>
            <a:endPar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12" name="Text Placeholder 3">
            <a:extLst>
              <a:ext uri="{FF2B5EF4-FFF2-40B4-BE49-F238E27FC236}">
                <a16:creationId xmlns:a16="http://schemas.microsoft.com/office/drawing/2014/main" id="{63C3C9E4-DB3F-4EA4-A59B-6A6CCBC2C3C1}"/>
              </a:ext>
            </a:extLst>
          </p:cNvPr>
          <p:cNvSpPr txBox="1">
            <a:spLocks/>
          </p:cNvSpPr>
          <p:nvPr/>
        </p:nvSpPr>
        <p:spPr>
          <a:xfrm>
            <a:off x="1110740" y="226975"/>
            <a:ext cx="3977022" cy="1272349"/>
          </a:xfrm>
          <a:prstGeom prst="rect">
            <a:avLst/>
          </a:prstGeom>
        </p:spPr>
        <p:txBody>
          <a:bodyPr vert="horz" lIns="91440" tIns="45720" rIns="91440" bIns="45720" rtlCol="0" anchor="ctr">
            <a:normAutofit/>
          </a:bodyPr>
          <a:lstStyle>
            <a:defPPr>
              <a:defRPr lang="nl-NL"/>
            </a:defPPr>
            <a:lvl1pPr marL="0" algn="r" defTabSz="914400" rtl="0" eaLnBrk="1" latinLnBrk="0" hangingPunct="1">
              <a:defRPr sz="11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Werkdruk</a:t>
            </a:r>
          </a:p>
        </p:txBody>
      </p:sp>
      <p:grpSp>
        <p:nvGrpSpPr>
          <p:cNvPr id="5" name="Group 4">
            <a:extLst>
              <a:ext uri="{FF2B5EF4-FFF2-40B4-BE49-F238E27FC236}">
                <a16:creationId xmlns:a16="http://schemas.microsoft.com/office/drawing/2014/main" id="{F5233B32-5AF9-4334-871F-E42634222086}"/>
              </a:ext>
            </a:extLst>
          </p:cNvPr>
          <p:cNvGrpSpPr/>
          <p:nvPr/>
        </p:nvGrpSpPr>
        <p:grpSpPr>
          <a:xfrm>
            <a:off x="324222" y="1517574"/>
            <a:ext cx="5649115" cy="3616789"/>
            <a:chOff x="88563" y="340613"/>
            <a:chExt cx="10103215" cy="6170152"/>
          </a:xfrm>
        </p:grpSpPr>
        <p:cxnSp>
          <p:nvCxnSpPr>
            <p:cNvPr id="9" name="Straight Connector 8">
              <a:extLst>
                <a:ext uri="{FF2B5EF4-FFF2-40B4-BE49-F238E27FC236}">
                  <a16:creationId xmlns:a16="http://schemas.microsoft.com/office/drawing/2014/main" id="{7833DC4B-F7F8-4781-BA13-25AF9388ECDC}"/>
                </a:ext>
              </a:extLst>
            </p:cNvPr>
            <p:cNvCxnSpPr>
              <a:cxnSpLocks/>
            </p:cNvCxnSpPr>
            <p:nvPr/>
          </p:nvCxnSpPr>
          <p:spPr>
            <a:xfrm flipH="1" flipV="1">
              <a:off x="88563" y="2573479"/>
              <a:ext cx="9926055" cy="2983831"/>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4641DEA6-CFF8-413D-B41A-FA1B3B2F6224}"/>
                </a:ext>
              </a:extLst>
            </p:cNvPr>
            <p:cNvSpPr/>
            <p:nvPr/>
          </p:nvSpPr>
          <p:spPr>
            <a:xfrm>
              <a:off x="7509916" y="2382657"/>
              <a:ext cx="2681862" cy="2584165"/>
            </a:xfrm>
            <a:prstGeom prst="ellipse">
              <a:avLst/>
            </a:prstGeom>
            <a:ln w="63500">
              <a:solidFill>
                <a:schemeClr val="accent2"/>
              </a:solid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rPr>
                <a:t>werk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rPr>
                <a:t>eisen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rPr>
                <a:t>+</a:t>
              </a:r>
              <a:endParaRPr kumimoji="0" lang="nl-NL" sz="1600" b="0"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endParaRPr>
            </a:p>
          </p:txBody>
        </p:sp>
        <p:sp>
          <p:nvSpPr>
            <p:cNvPr id="11" name="Isosceles Triangle 10">
              <a:extLst>
                <a:ext uri="{FF2B5EF4-FFF2-40B4-BE49-F238E27FC236}">
                  <a16:creationId xmlns:a16="http://schemas.microsoft.com/office/drawing/2014/main" id="{59D07691-3552-41F3-804D-1AFCB4C5C644}"/>
                </a:ext>
              </a:extLst>
            </p:cNvPr>
            <p:cNvSpPr/>
            <p:nvPr/>
          </p:nvSpPr>
          <p:spPr>
            <a:xfrm>
              <a:off x="3938669" y="4308986"/>
              <a:ext cx="2225842" cy="2201779"/>
            </a:xfrm>
            <a:prstGeom prst="triangle">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3" name="Oval 12">
              <a:extLst>
                <a:ext uri="{FF2B5EF4-FFF2-40B4-BE49-F238E27FC236}">
                  <a16:creationId xmlns:a16="http://schemas.microsoft.com/office/drawing/2014/main" id="{59DA9942-ABEB-47D1-8451-DA7EDA9250E3}"/>
                </a:ext>
              </a:extLst>
            </p:cNvPr>
            <p:cNvSpPr/>
            <p:nvPr/>
          </p:nvSpPr>
          <p:spPr>
            <a:xfrm>
              <a:off x="493900" y="340613"/>
              <a:ext cx="2681863" cy="2510331"/>
            </a:xfrm>
            <a:prstGeom prst="ellipse">
              <a:avLst/>
            </a:prstGeom>
            <a:ln w="63500">
              <a:solidFill>
                <a:srgbClr val="00B050"/>
              </a:solid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rPr>
                <a:t>energie bronnen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0000"/>
                  </a:solidFill>
                  <a:effectLst/>
                  <a:uLnTx/>
                  <a:uFillTx/>
                  <a:latin typeface="Avenir Roman" panose="02000503020000020003" pitchFamily="2" charset="0"/>
                  <a:ea typeface="+mn-ea"/>
                  <a:cs typeface="+mn-cs"/>
                </a:rPr>
                <a:t>-</a:t>
              </a:r>
            </a:p>
          </p:txBody>
        </p:sp>
      </p:grpSp>
      <p:sp>
        <p:nvSpPr>
          <p:cNvPr id="15" name="TextBox 14">
            <a:extLst>
              <a:ext uri="{FF2B5EF4-FFF2-40B4-BE49-F238E27FC236}">
                <a16:creationId xmlns:a16="http://schemas.microsoft.com/office/drawing/2014/main" id="{523F9F1B-EC6C-4E62-995E-DF6B6F5D30AA}"/>
              </a:ext>
            </a:extLst>
          </p:cNvPr>
          <p:cNvSpPr txBox="1"/>
          <p:nvPr/>
        </p:nvSpPr>
        <p:spPr>
          <a:xfrm>
            <a:off x="0" y="6166096"/>
            <a:ext cx="630620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Demerouti</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Bakker, </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Nachreiner</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&amp; </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Schaufeli</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2001; Koeslag-Kreunen, 2021; </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Schaufeli</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Taris</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&amp; Van Rhenen, 2008)</a:t>
            </a:r>
          </a:p>
        </p:txBody>
      </p:sp>
    </p:spTree>
    <p:extLst>
      <p:ext uri="{BB962C8B-B14F-4D97-AF65-F5344CB8AC3E}">
        <p14:creationId xmlns:p14="http://schemas.microsoft.com/office/powerpoint/2010/main" val="25099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FE00F-1291-44BA-8AB1-6BE31176EC7F}"/>
              </a:ext>
            </a:extLst>
          </p:cNvPr>
          <p:cNvSpPr>
            <a:spLocks noGrp="1"/>
          </p:cNvSpPr>
          <p:nvPr>
            <p:ph type="title"/>
          </p:nvPr>
        </p:nvSpPr>
        <p:spPr/>
        <p:txBody>
          <a:bodyPr>
            <a:normAutofit/>
          </a:bodyPr>
          <a:lstStyle/>
          <a:p>
            <a:r>
              <a:rPr lang="nl-NL" dirty="0"/>
              <a:t>Werkdruk?</a:t>
            </a:r>
          </a:p>
        </p:txBody>
      </p:sp>
      <p:pic>
        <p:nvPicPr>
          <p:cNvPr id="5" name="Content Placeholder 4">
            <a:extLst>
              <a:ext uri="{FF2B5EF4-FFF2-40B4-BE49-F238E27FC236}">
                <a16:creationId xmlns:a16="http://schemas.microsoft.com/office/drawing/2014/main" id="{9E66706A-0291-4BBA-85B7-332ECAE1B703}"/>
              </a:ext>
            </a:extLst>
          </p:cNvPr>
          <p:cNvPicPr>
            <a:picLocks noGrp="1" noChangeAspect="1"/>
          </p:cNvPicPr>
          <p:nvPr>
            <p:ph sz="half" idx="1"/>
          </p:nvPr>
        </p:nvPicPr>
        <p:blipFill>
          <a:blip r:embed="rId2"/>
          <a:stretch>
            <a:fillRect/>
          </a:stretch>
        </p:blipFill>
        <p:spPr>
          <a:xfrm>
            <a:off x="6642040" y="365125"/>
            <a:ext cx="4361096" cy="5731329"/>
          </a:xfrm>
          <a:prstGeom prst="rect">
            <a:avLst/>
          </a:prstGeom>
        </p:spPr>
      </p:pic>
      <p:sp>
        <p:nvSpPr>
          <p:cNvPr id="8" name="Content Placeholder 7">
            <a:extLst>
              <a:ext uri="{FF2B5EF4-FFF2-40B4-BE49-F238E27FC236}">
                <a16:creationId xmlns:a16="http://schemas.microsoft.com/office/drawing/2014/main" id="{9B3F7768-8857-4A60-B9D6-0951DC1BB0C8}"/>
              </a:ext>
            </a:extLst>
          </p:cNvPr>
          <p:cNvSpPr>
            <a:spLocks noGrp="1"/>
          </p:cNvSpPr>
          <p:nvPr>
            <p:ph sz="half" idx="2"/>
          </p:nvPr>
        </p:nvSpPr>
        <p:spPr>
          <a:xfrm>
            <a:off x="838200" y="1799623"/>
            <a:ext cx="5181600" cy="4076806"/>
          </a:xfrm>
        </p:spPr>
        <p:txBody>
          <a:bodyPr>
            <a:normAutofit/>
          </a:bodyPr>
          <a:lstStyle/>
          <a:p>
            <a:pPr marL="0" indent="0">
              <a:buNone/>
            </a:pPr>
            <a:r>
              <a:rPr lang="nl-NL" dirty="0">
                <a:latin typeface="Calibri Light" panose="020F0302020204030204" pitchFamily="34" charset="0"/>
                <a:cs typeface="Calibri Light" panose="020F0302020204030204" pitchFamily="34" charset="0"/>
              </a:rPr>
              <a:t>Teacher Tapp NL vroeg op 1 april aan ruim 1000 leraren en docenten (po-vo-mbo) over hun werkdruk de afgelopen maand</a:t>
            </a:r>
          </a:p>
          <a:p>
            <a:pPr marL="0" indent="0">
              <a:buNone/>
            </a:pPr>
            <a:endParaRPr lang="nl-NL" dirty="0">
              <a:latin typeface="Calibri Light" panose="020F0302020204030204" pitchFamily="34" charset="0"/>
              <a:cs typeface="Calibri Light" panose="020F0302020204030204" pitchFamily="34" charset="0"/>
            </a:endParaRPr>
          </a:p>
          <a:p>
            <a:pPr marL="0" indent="0">
              <a:buNone/>
            </a:pPr>
            <a:endParaRPr lang="nl-NL" dirty="0">
              <a:latin typeface="Calibri Light" panose="020F0302020204030204" pitchFamily="34" charset="0"/>
              <a:cs typeface="Calibri Light" panose="020F0302020204030204" pitchFamily="34" charset="0"/>
            </a:endParaRPr>
          </a:p>
          <a:p>
            <a:pPr marL="0" indent="0">
              <a:buNone/>
            </a:pPr>
            <a:endParaRPr lang="nl-NL" dirty="0">
              <a:latin typeface="Calibri Light" panose="020F0302020204030204" pitchFamily="34" charset="0"/>
              <a:cs typeface="Calibri Light" panose="020F0302020204030204" pitchFamily="34" charset="0"/>
            </a:endParaRPr>
          </a:p>
          <a:p>
            <a:pPr marL="0" indent="0">
              <a:buNone/>
            </a:pPr>
            <a:endParaRPr lang="nl-NL" dirty="0">
              <a:latin typeface="Calibri Light" panose="020F0302020204030204" pitchFamily="34" charset="0"/>
              <a:cs typeface="Calibri Light" panose="020F0302020204030204" pitchFamily="34" charset="0"/>
            </a:endParaRPr>
          </a:p>
          <a:p>
            <a:pPr marL="0" indent="0">
              <a:buNone/>
            </a:pPr>
            <a:r>
              <a:rPr lang="nl-NL" sz="1600" dirty="0">
                <a:latin typeface="Calibri Light" panose="020F0302020204030204" pitchFamily="34" charset="0"/>
                <a:cs typeface="Calibri Light" panose="020F0302020204030204" pitchFamily="34" charset="0"/>
              </a:rPr>
              <a:t>(Teacher Tapp NL, 2022)</a:t>
            </a:r>
          </a:p>
        </p:txBody>
      </p:sp>
      <p:pic>
        <p:nvPicPr>
          <p:cNvPr id="4" name="Tijdelijke aanduiding voor inhoud 3">
            <a:extLst>
              <a:ext uri="{FF2B5EF4-FFF2-40B4-BE49-F238E27FC236}">
                <a16:creationId xmlns:a16="http://schemas.microsoft.com/office/drawing/2014/main" id="{F66274BD-139E-45FB-8103-F13FDCCD6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0751" y="178974"/>
            <a:ext cx="755597" cy="755597"/>
          </a:xfrm>
          <a:prstGeom prst="rect">
            <a:avLst/>
          </a:prstGeom>
        </p:spPr>
      </p:pic>
    </p:spTree>
    <p:extLst>
      <p:ext uri="{BB962C8B-B14F-4D97-AF65-F5344CB8AC3E}">
        <p14:creationId xmlns:p14="http://schemas.microsoft.com/office/powerpoint/2010/main" val="34242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FE00F-1291-44BA-8AB1-6BE31176EC7F}"/>
              </a:ext>
            </a:extLst>
          </p:cNvPr>
          <p:cNvSpPr>
            <a:spLocks noGrp="1"/>
          </p:cNvSpPr>
          <p:nvPr>
            <p:ph type="title"/>
          </p:nvPr>
        </p:nvSpPr>
        <p:spPr/>
        <p:txBody>
          <a:bodyPr/>
          <a:lstStyle/>
          <a:p>
            <a:r>
              <a:rPr lang="nl-NL" dirty="0"/>
              <a:t>Beoogde opbrengst inspiratiesessie</a:t>
            </a:r>
          </a:p>
        </p:txBody>
      </p:sp>
      <p:sp>
        <p:nvSpPr>
          <p:cNvPr id="3" name="Content Placeholder 2">
            <a:extLst>
              <a:ext uri="{FF2B5EF4-FFF2-40B4-BE49-F238E27FC236}">
                <a16:creationId xmlns:a16="http://schemas.microsoft.com/office/drawing/2014/main" id="{9EF8D5EE-F285-4081-8749-2CF45C880E6E}"/>
              </a:ext>
            </a:extLst>
          </p:cNvPr>
          <p:cNvSpPr>
            <a:spLocks noGrp="1"/>
          </p:cNvSpPr>
          <p:nvPr>
            <p:ph idx="1"/>
          </p:nvPr>
        </p:nvSpPr>
        <p:spPr/>
        <p:txBody>
          <a:bodyPr/>
          <a:lstStyle/>
          <a:p>
            <a:pPr marL="0" indent="0">
              <a:buNone/>
            </a:pPr>
            <a:r>
              <a:rPr lang="nl-NL" sz="3600" dirty="0">
                <a:effectLst/>
                <a:latin typeface="Calibri Light" panose="020F0302020204030204" pitchFamily="34" charset="0"/>
                <a:ea typeface="Calibri" panose="020F0502020204030204" pitchFamily="34" charset="0"/>
                <a:cs typeface="Calibri Light" panose="020F0302020204030204" pitchFamily="34" charset="0"/>
              </a:rPr>
              <a:t>Inzicht in:</a:t>
            </a:r>
          </a:p>
          <a:p>
            <a:pPr marL="742950" indent="-742950">
              <a:buFont typeface="+mj-lt"/>
              <a:buAutoNum type="arabicPeriod"/>
            </a:pPr>
            <a:r>
              <a:rPr lang="nl-NL" sz="3600" dirty="0">
                <a:effectLst/>
                <a:latin typeface="Calibri Light" panose="020F0302020204030204" pitchFamily="34" charset="0"/>
                <a:ea typeface="Calibri" panose="020F0502020204030204" pitchFamily="34" charset="0"/>
                <a:cs typeface="Calibri Light" panose="020F0302020204030204" pitchFamily="34" charset="0"/>
              </a:rPr>
              <a:t>de organisatiestructuur (deel 1) en</a:t>
            </a:r>
          </a:p>
          <a:p>
            <a:pPr marL="742950" indent="-742950">
              <a:buFont typeface="+mj-lt"/>
              <a:buAutoNum type="arabicPeriod"/>
            </a:pPr>
            <a:r>
              <a:rPr lang="nl-NL" sz="3600" dirty="0">
                <a:effectLst/>
                <a:latin typeface="Calibri Light" panose="020F0302020204030204" pitchFamily="34" charset="0"/>
                <a:ea typeface="Calibri" panose="020F0502020204030204" pitchFamily="34" charset="0"/>
                <a:cs typeface="Calibri Light" panose="020F0302020204030204" pitchFamily="34" charset="0"/>
              </a:rPr>
              <a:t>het collectief handelingsvermogen (deel 2) van (jouw) team(s) en handvatten om dit vermogen te versterken</a:t>
            </a:r>
          </a:p>
          <a:p>
            <a:pPr marL="0" indent="0">
              <a:buNone/>
            </a:pPr>
            <a:endParaRPr lang="nl-NL" dirty="0"/>
          </a:p>
        </p:txBody>
      </p:sp>
      <p:pic>
        <p:nvPicPr>
          <p:cNvPr id="4" name="Tijdelijke aanduiding voor inhoud 3">
            <a:extLst>
              <a:ext uri="{FF2B5EF4-FFF2-40B4-BE49-F238E27FC236}">
                <a16:creationId xmlns:a16="http://schemas.microsoft.com/office/drawing/2014/main" id="{F66274BD-139E-45FB-8103-F13FDCCD6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0751" y="178974"/>
            <a:ext cx="755597" cy="755597"/>
          </a:xfrm>
          <a:prstGeom prst="rect">
            <a:avLst/>
          </a:prstGeom>
        </p:spPr>
      </p:pic>
    </p:spTree>
    <p:extLst>
      <p:ext uri="{BB962C8B-B14F-4D97-AF65-F5344CB8AC3E}">
        <p14:creationId xmlns:p14="http://schemas.microsoft.com/office/powerpoint/2010/main" val="91680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8E37F20-0F2E-264E-A049-1DB2DD0E1106}"/>
              </a:ext>
            </a:extLst>
          </p:cNvPr>
          <p:cNvGrpSpPr/>
          <p:nvPr/>
        </p:nvGrpSpPr>
        <p:grpSpPr>
          <a:xfrm>
            <a:off x="11496600" y="332656"/>
            <a:ext cx="407011" cy="348834"/>
            <a:chOff x="11496600" y="332656"/>
            <a:chExt cx="407011" cy="348834"/>
          </a:xfrm>
        </p:grpSpPr>
        <p:sp>
          <p:nvSpPr>
            <p:cNvPr id="18" name="Shape">
              <a:extLst>
                <a:ext uri="{FF2B5EF4-FFF2-40B4-BE49-F238E27FC236}">
                  <a16:creationId xmlns:a16="http://schemas.microsoft.com/office/drawing/2014/main" id="{321E8AF7-B3EF-624E-BA0C-956E4566E40D}"/>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mn-ea"/>
                <a:cs typeface="+mn-cs"/>
              </a:endParaRPr>
            </a:p>
          </p:txBody>
        </p:sp>
        <p:sp>
          <p:nvSpPr>
            <p:cNvPr id="19" name="Shape">
              <a:extLst>
                <a:ext uri="{FF2B5EF4-FFF2-40B4-BE49-F238E27FC236}">
                  <a16:creationId xmlns:a16="http://schemas.microsoft.com/office/drawing/2014/main" id="{B1CC4676-6110-A14F-9C1B-D2A704523D66}"/>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mn-ea"/>
                <a:cs typeface="+mn-cs"/>
              </a:endParaRPr>
            </a:p>
          </p:txBody>
        </p:sp>
        <p:sp>
          <p:nvSpPr>
            <p:cNvPr id="20" name="Shape">
              <a:extLst>
                <a:ext uri="{FF2B5EF4-FFF2-40B4-BE49-F238E27FC236}">
                  <a16:creationId xmlns:a16="http://schemas.microsoft.com/office/drawing/2014/main" id="{426F8A47-1B89-F443-B7E4-2F72A06AB41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mn-ea"/>
                <a:cs typeface="+mn-cs"/>
              </a:endParaRPr>
            </a:p>
          </p:txBody>
        </p:sp>
        <p:sp>
          <p:nvSpPr>
            <p:cNvPr id="21" name="Shape">
              <a:extLst>
                <a:ext uri="{FF2B5EF4-FFF2-40B4-BE49-F238E27FC236}">
                  <a16:creationId xmlns:a16="http://schemas.microsoft.com/office/drawing/2014/main" id="{4A2FD0F1-EF98-7C4B-BCDF-CF46313F9ABE}"/>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mn-ea"/>
                <a:cs typeface="+mn-cs"/>
              </a:endParaRPr>
            </a:p>
          </p:txBody>
        </p:sp>
      </p:grpSp>
      <p:sp>
        <p:nvSpPr>
          <p:cNvPr id="10" name="Ovaal 4">
            <a:extLst>
              <a:ext uri="{FF2B5EF4-FFF2-40B4-BE49-F238E27FC236}">
                <a16:creationId xmlns:a16="http://schemas.microsoft.com/office/drawing/2014/main" id="{0C9D30C3-96CB-40E6-B4C4-5CDAB88CD06C}"/>
              </a:ext>
            </a:extLst>
          </p:cNvPr>
          <p:cNvSpPr/>
          <p:nvPr/>
        </p:nvSpPr>
        <p:spPr>
          <a:xfrm>
            <a:off x="1104652" y="963520"/>
            <a:ext cx="949045" cy="916147"/>
          </a:xfrm>
          <a:prstGeom prst="ellipse">
            <a:avLst/>
          </a:prstGeom>
          <a:solidFill>
            <a:schemeClr val="bg1"/>
          </a:solidFill>
          <a:ln w="28575">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C0010"/>
                </a:solidFill>
                <a:effectLst/>
                <a:uLnTx/>
                <a:uFillTx/>
                <a:latin typeface="Roboto Light" panose="02000000000000000000" pitchFamily="2" charset="0"/>
                <a:ea typeface="Roboto Light" panose="02000000000000000000" pitchFamily="2" charset="0"/>
                <a:cs typeface="+mn-cs"/>
              </a:rPr>
              <a:t>1</a:t>
            </a:r>
          </a:p>
        </p:txBody>
      </p:sp>
      <p:sp>
        <p:nvSpPr>
          <p:cNvPr id="11" name="Ovaal 4">
            <a:extLst>
              <a:ext uri="{FF2B5EF4-FFF2-40B4-BE49-F238E27FC236}">
                <a16:creationId xmlns:a16="http://schemas.microsoft.com/office/drawing/2014/main" id="{F8906D68-80FE-413E-A18E-435B803B49FC}"/>
              </a:ext>
            </a:extLst>
          </p:cNvPr>
          <p:cNvSpPr/>
          <p:nvPr/>
        </p:nvSpPr>
        <p:spPr>
          <a:xfrm>
            <a:off x="1104653" y="2970926"/>
            <a:ext cx="949045" cy="916147"/>
          </a:xfrm>
          <a:prstGeom prst="ellipse">
            <a:avLst/>
          </a:prstGeom>
          <a:solidFill>
            <a:schemeClr val="bg1"/>
          </a:solidFill>
          <a:ln w="28575">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C0010"/>
                </a:solidFill>
                <a:effectLst/>
                <a:uLnTx/>
                <a:uFillTx/>
                <a:latin typeface="Roboto Light" panose="02000000000000000000" pitchFamily="2" charset="0"/>
                <a:ea typeface="Roboto Light" panose="02000000000000000000" pitchFamily="2" charset="0"/>
                <a:cs typeface="+mn-cs"/>
              </a:rPr>
              <a:t>2</a:t>
            </a:r>
          </a:p>
        </p:txBody>
      </p:sp>
      <p:sp>
        <p:nvSpPr>
          <p:cNvPr id="12" name="Ovaal 4">
            <a:extLst>
              <a:ext uri="{FF2B5EF4-FFF2-40B4-BE49-F238E27FC236}">
                <a16:creationId xmlns:a16="http://schemas.microsoft.com/office/drawing/2014/main" id="{1971FC14-D6C1-4846-98D4-447089834DEF}"/>
              </a:ext>
            </a:extLst>
          </p:cNvPr>
          <p:cNvSpPr/>
          <p:nvPr/>
        </p:nvSpPr>
        <p:spPr>
          <a:xfrm>
            <a:off x="1104651" y="4978333"/>
            <a:ext cx="949045" cy="916147"/>
          </a:xfrm>
          <a:prstGeom prst="ellipse">
            <a:avLst/>
          </a:prstGeom>
          <a:solidFill>
            <a:schemeClr val="bg1"/>
          </a:solidFill>
          <a:ln w="28575">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C0010"/>
                </a:solidFill>
                <a:effectLst/>
                <a:uLnTx/>
                <a:uFillTx/>
                <a:latin typeface="Roboto Light" panose="02000000000000000000" pitchFamily="2" charset="0"/>
                <a:ea typeface="Roboto Light" panose="02000000000000000000" pitchFamily="2" charset="0"/>
                <a:cs typeface="+mn-cs"/>
              </a:rPr>
              <a:t>3</a:t>
            </a:r>
          </a:p>
        </p:txBody>
      </p:sp>
      <p:sp>
        <p:nvSpPr>
          <p:cNvPr id="2" name="TextBox 1">
            <a:extLst>
              <a:ext uri="{FF2B5EF4-FFF2-40B4-BE49-F238E27FC236}">
                <a16:creationId xmlns:a16="http://schemas.microsoft.com/office/drawing/2014/main" id="{B7F4AD58-939C-47BC-B8F5-824284654D9E}"/>
              </a:ext>
            </a:extLst>
          </p:cNvPr>
          <p:cNvSpPr txBox="1"/>
          <p:nvPr/>
        </p:nvSpPr>
        <p:spPr>
          <a:xfrm>
            <a:off x="812013" y="2071878"/>
            <a:ext cx="1750742" cy="713086"/>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Aantrekkelijk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beroepsbeeld</a:t>
            </a:r>
          </a:p>
        </p:txBody>
      </p:sp>
      <p:sp>
        <p:nvSpPr>
          <p:cNvPr id="13" name="TextBox 12">
            <a:extLst>
              <a:ext uri="{FF2B5EF4-FFF2-40B4-BE49-F238E27FC236}">
                <a16:creationId xmlns:a16="http://schemas.microsoft.com/office/drawing/2014/main" id="{86313081-384B-4E0B-AD97-5913D86FD2BD}"/>
              </a:ext>
            </a:extLst>
          </p:cNvPr>
          <p:cNvSpPr txBox="1"/>
          <p:nvPr/>
        </p:nvSpPr>
        <p:spPr>
          <a:xfrm>
            <a:off x="812013" y="4073035"/>
            <a:ext cx="1750742" cy="713086"/>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Professionele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schoolorganisatie</a:t>
            </a:r>
          </a:p>
        </p:txBody>
      </p:sp>
      <p:sp>
        <p:nvSpPr>
          <p:cNvPr id="14" name="TextBox 13">
            <a:extLst>
              <a:ext uri="{FF2B5EF4-FFF2-40B4-BE49-F238E27FC236}">
                <a16:creationId xmlns:a16="http://schemas.microsoft.com/office/drawing/2014/main" id="{B3722D65-59FF-48E8-8A92-829C5F49FF27}"/>
              </a:ext>
            </a:extLst>
          </p:cNvPr>
          <p:cNvSpPr txBox="1"/>
          <p:nvPr/>
        </p:nvSpPr>
        <p:spPr>
          <a:xfrm>
            <a:off x="703802" y="6086692"/>
            <a:ext cx="1750742" cy="713086"/>
          </a:xfrm>
          <a:prstGeom prst="rect">
            <a:avLst/>
          </a:prstGeom>
        </p:spPr>
        <p:txBody>
          <a:bodyPr vert="horz" wrap="none" lIns="0" tIns="45720" rIns="91440" bIns="45720"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Eigentijds opleiden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en duurzaam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professionaliseren</a:t>
            </a:r>
          </a:p>
        </p:txBody>
      </p:sp>
      <p:pic>
        <p:nvPicPr>
          <p:cNvPr id="5" name="Picture 4">
            <a:extLst>
              <a:ext uri="{FF2B5EF4-FFF2-40B4-BE49-F238E27FC236}">
                <a16:creationId xmlns:a16="http://schemas.microsoft.com/office/drawing/2014/main" id="{24E4B8EE-F889-42C6-82D8-260C39778751}"/>
              </a:ext>
            </a:extLst>
          </p:cNvPr>
          <p:cNvPicPr>
            <a:picLocks noChangeAspect="1"/>
          </p:cNvPicPr>
          <p:nvPr/>
        </p:nvPicPr>
        <p:blipFill>
          <a:blip r:embed="rId2"/>
          <a:stretch>
            <a:fillRect/>
          </a:stretch>
        </p:blipFill>
        <p:spPr>
          <a:xfrm>
            <a:off x="3592001" y="219451"/>
            <a:ext cx="2392411" cy="2404284"/>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B5BCEB38-FAD1-4553-BBEB-F27896002877}"/>
              </a:ext>
            </a:extLst>
          </p:cNvPr>
          <p:cNvPicPr>
            <a:picLocks noChangeAspect="1"/>
          </p:cNvPicPr>
          <p:nvPr/>
        </p:nvPicPr>
        <p:blipFill rotWithShape="1">
          <a:blip r:embed="rId3">
            <a:extLst>
              <a:ext uri="{28A0092B-C50C-407E-A947-70E740481C1C}">
                <a14:useLocalDpi xmlns:a14="http://schemas.microsoft.com/office/drawing/2010/main" val="0"/>
              </a:ext>
            </a:extLst>
          </a:blip>
          <a:srcRect t="16423" b="27678"/>
          <a:stretch/>
        </p:blipFill>
        <p:spPr>
          <a:xfrm>
            <a:off x="5153177" y="2784964"/>
            <a:ext cx="3430914" cy="1917874"/>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60FC35E2-31A3-4473-BD9A-E2EE257FEF47}"/>
              </a:ext>
            </a:extLst>
          </p:cNvPr>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b="12849"/>
          <a:stretch/>
        </p:blipFill>
        <p:spPr>
          <a:xfrm>
            <a:off x="8378497" y="4786121"/>
            <a:ext cx="2177915" cy="1898063"/>
          </a:xfrm>
          <a:prstGeom prst="rect">
            <a:avLst/>
          </a:prstGeom>
        </p:spPr>
      </p:pic>
      <p:sp>
        <p:nvSpPr>
          <p:cNvPr id="3" name="Rectangle 2">
            <a:extLst>
              <a:ext uri="{FF2B5EF4-FFF2-40B4-BE49-F238E27FC236}">
                <a16:creationId xmlns:a16="http://schemas.microsoft.com/office/drawing/2014/main" id="{5CC35878-4BF2-48AF-8AEC-97CBF3249E7C}"/>
              </a:ext>
            </a:extLst>
          </p:cNvPr>
          <p:cNvSpPr/>
          <p:nvPr/>
        </p:nvSpPr>
        <p:spPr>
          <a:xfrm>
            <a:off x="7565885" y="209748"/>
            <a:ext cx="3645293"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Lectoraat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Werken in Onderwijs</a:t>
            </a:r>
          </a:p>
        </p:txBody>
      </p:sp>
      <p:sp>
        <p:nvSpPr>
          <p:cNvPr id="4" name="Oval 3">
            <a:extLst>
              <a:ext uri="{FF2B5EF4-FFF2-40B4-BE49-F238E27FC236}">
                <a16:creationId xmlns:a16="http://schemas.microsoft.com/office/drawing/2014/main" id="{6131EBBB-7919-45D7-B57C-A997CC46A7E9}"/>
              </a:ext>
            </a:extLst>
          </p:cNvPr>
          <p:cNvSpPr/>
          <p:nvPr/>
        </p:nvSpPr>
        <p:spPr>
          <a:xfrm>
            <a:off x="5153175" y="2176340"/>
            <a:ext cx="3280438" cy="3135121"/>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err="1">
              <a:ln>
                <a:noFill/>
              </a:ln>
              <a:solidFill>
                <a:srgbClr val="000000"/>
              </a:solidFill>
              <a:effectLst/>
              <a:uLnTx/>
              <a:uFillTx/>
              <a:latin typeface="Avenir Roman" panose="02000503020000020003" pitchFamily="2" charset="0"/>
              <a:ea typeface="+mn-ea"/>
              <a:cs typeface="+mn-cs"/>
            </a:endParaRPr>
          </a:p>
        </p:txBody>
      </p:sp>
    </p:spTree>
    <p:extLst>
      <p:ext uri="{BB962C8B-B14F-4D97-AF65-F5344CB8AC3E}">
        <p14:creationId xmlns:p14="http://schemas.microsoft.com/office/powerpoint/2010/main" val="160590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 grpId="0"/>
      <p:bldP spid="13" grpId="0"/>
      <p:bldP spid="14"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02DE42-6026-40E2-B67B-9A70AD6A4727}"/>
              </a:ext>
            </a:extLst>
          </p:cNvPr>
          <p:cNvSpPr txBox="1"/>
          <p:nvPr/>
        </p:nvSpPr>
        <p:spPr>
          <a:xfrm>
            <a:off x="5822197" y="2148162"/>
            <a:ext cx="6017195" cy="3665290"/>
          </a:xfrm>
          <a:prstGeom prst="rect">
            <a:avLst/>
          </a:prstGeom>
        </p:spPr>
        <p:txBody>
          <a:bodyPr vert="horz" wrap="non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795346D4-5070-4BA3-AB25-B3E266614FDD}"/>
              </a:ext>
            </a:extLst>
          </p:cNvPr>
          <p:cNvSpPr txBox="1"/>
          <p:nvPr/>
        </p:nvSpPr>
        <p:spPr>
          <a:xfrm>
            <a:off x="745107" y="2071877"/>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Een professionele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schoolorganisatie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als werkcontext</a:t>
            </a:r>
          </a:p>
        </p:txBody>
      </p:sp>
      <p:sp>
        <p:nvSpPr>
          <p:cNvPr id="12" name="TextBox 11">
            <a:extLst>
              <a:ext uri="{FF2B5EF4-FFF2-40B4-BE49-F238E27FC236}">
                <a16:creationId xmlns:a16="http://schemas.microsoft.com/office/drawing/2014/main" id="{C4D17F70-D40F-40C7-BB02-7D773C845550}"/>
              </a:ext>
            </a:extLst>
          </p:cNvPr>
          <p:cNvSpPr txBox="1"/>
          <p:nvPr/>
        </p:nvSpPr>
        <p:spPr>
          <a:xfrm>
            <a:off x="352608" y="3262234"/>
            <a:ext cx="397678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een leer- en werkomgeving die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professionals ondersteunt in het inspelen op de complexiteit en dynamiek van het werk en het werkplezier vergroot</a:t>
            </a:r>
          </a:p>
        </p:txBody>
      </p:sp>
      <p:sp>
        <p:nvSpPr>
          <p:cNvPr id="13" name="TextBox 12">
            <a:extLst>
              <a:ext uri="{FF2B5EF4-FFF2-40B4-BE49-F238E27FC236}">
                <a16:creationId xmlns:a16="http://schemas.microsoft.com/office/drawing/2014/main" id="{56B76644-4C3C-4988-A7F7-3134A1DAF482}"/>
              </a:ext>
            </a:extLst>
          </p:cNvPr>
          <p:cNvSpPr txBox="1"/>
          <p:nvPr/>
        </p:nvSpPr>
        <p:spPr>
          <a:xfrm>
            <a:off x="110026" y="6410164"/>
            <a:ext cx="450084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(Kessels, 2012; Koeslag-Kreunen, 2021)</a:t>
            </a:r>
          </a:p>
        </p:txBody>
      </p:sp>
      <p:pic>
        <p:nvPicPr>
          <p:cNvPr id="14" name="Picture 13" descr="Shape&#10;&#10;Description automatically generated with low confidence">
            <a:extLst>
              <a:ext uri="{FF2B5EF4-FFF2-40B4-BE49-F238E27FC236}">
                <a16:creationId xmlns:a16="http://schemas.microsoft.com/office/drawing/2014/main" id="{A2CB469B-F130-4284-B543-2A4643E0EB47}"/>
              </a:ext>
            </a:extLst>
          </p:cNvPr>
          <p:cNvPicPr>
            <a:picLocks noChangeAspect="1"/>
          </p:cNvPicPr>
          <p:nvPr/>
        </p:nvPicPr>
        <p:blipFill rotWithShape="1">
          <a:blip r:embed="rId3">
            <a:extLst>
              <a:ext uri="{28A0092B-C50C-407E-A947-70E740481C1C}">
                <a14:useLocalDpi xmlns:a14="http://schemas.microsoft.com/office/drawing/2010/main" val="0"/>
              </a:ext>
            </a:extLst>
          </a:blip>
          <a:srcRect t="16423" b="27678"/>
          <a:stretch/>
        </p:blipFill>
        <p:spPr>
          <a:xfrm>
            <a:off x="2025736" y="149836"/>
            <a:ext cx="10004840" cy="5592685"/>
          </a:xfrm>
          <a:prstGeom prst="rect">
            <a:avLst/>
          </a:prstGeom>
        </p:spPr>
      </p:pic>
      <p:sp>
        <p:nvSpPr>
          <p:cNvPr id="15" name="Text Placeholder 3">
            <a:extLst>
              <a:ext uri="{FF2B5EF4-FFF2-40B4-BE49-F238E27FC236}">
                <a16:creationId xmlns:a16="http://schemas.microsoft.com/office/drawing/2014/main" id="{BFFC2281-3DA4-4997-BF34-632816C681E8}"/>
              </a:ext>
            </a:extLst>
          </p:cNvPr>
          <p:cNvSpPr txBox="1">
            <a:spLocks/>
          </p:cNvSpPr>
          <p:nvPr/>
        </p:nvSpPr>
        <p:spPr>
          <a:xfrm>
            <a:off x="5430754" y="5371886"/>
            <a:ext cx="3194803" cy="370635"/>
          </a:xfrm>
          <a:prstGeom prst="rect">
            <a:avLst/>
          </a:prstGeom>
        </p:spPr>
        <p:txBody>
          <a:bodyPr vert="horz" lIns="91440" tIns="45720" rIns="91440" bIns="45720" rtlCol="0" anchor="ctr">
            <a:noAutofit/>
          </a:bodyP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Alexandra </a:t>
            </a:r>
            <a:r>
              <a:rPr kumimoji="0" lang="nl-NL"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Hawkhead</a:t>
            </a:r>
            <a:r>
              <a:rPr kumimoji="0" lang="nl-N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nl-NL"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Noun</a:t>
            </a:r>
            <a:r>
              <a:rPr kumimoji="0" lang="nl-N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project </a:t>
            </a:r>
          </a:p>
        </p:txBody>
      </p:sp>
    </p:spTree>
    <p:extLst>
      <p:ext uri="{BB962C8B-B14F-4D97-AF65-F5344CB8AC3E}">
        <p14:creationId xmlns:p14="http://schemas.microsoft.com/office/powerpoint/2010/main" val="184334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302DE42-6026-40E2-B67B-9A70AD6A4727}"/>
              </a:ext>
            </a:extLst>
          </p:cNvPr>
          <p:cNvSpPr txBox="1"/>
          <p:nvPr/>
        </p:nvSpPr>
        <p:spPr>
          <a:xfrm>
            <a:off x="5822197" y="2148162"/>
            <a:ext cx="6017195" cy="3665290"/>
          </a:xfrm>
          <a:prstGeom prst="rect">
            <a:avLst/>
          </a:prstGeom>
        </p:spPr>
        <p:txBody>
          <a:bodyPr vert="horz" wrap="non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795346D4-5070-4BA3-AB25-B3E266614FDD}"/>
              </a:ext>
            </a:extLst>
          </p:cNvPr>
          <p:cNvSpPr txBox="1"/>
          <p:nvPr/>
        </p:nvSpPr>
        <p:spPr>
          <a:xfrm>
            <a:off x="745107" y="2071877"/>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Een professionele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schoolorganisatie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als werkcontext</a:t>
            </a:r>
          </a:p>
        </p:txBody>
      </p:sp>
      <p:pic>
        <p:nvPicPr>
          <p:cNvPr id="3" name="Picture 2" descr="Shape&#10;&#10;Description automatically generated with low confidence">
            <a:extLst>
              <a:ext uri="{FF2B5EF4-FFF2-40B4-BE49-F238E27FC236}">
                <a16:creationId xmlns:a16="http://schemas.microsoft.com/office/drawing/2014/main" id="{7190BEBC-A16E-4BBF-A68F-0A6204B67EA2}"/>
              </a:ext>
            </a:extLst>
          </p:cNvPr>
          <p:cNvPicPr>
            <a:picLocks noChangeAspect="1"/>
          </p:cNvPicPr>
          <p:nvPr/>
        </p:nvPicPr>
        <p:blipFill rotWithShape="1">
          <a:blip r:embed="rId3">
            <a:extLst>
              <a:ext uri="{28A0092B-C50C-407E-A947-70E740481C1C}">
                <a14:useLocalDpi xmlns:a14="http://schemas.microsoft.com/office/drawing/2010/main" val="0"/>
              </a:ext>
            </a:extLst>
          </a:blip>
          <a:srcRect t="16423" b="27678"/>
          <a:stretch/>
        </p:blipFill>
        <p:spPr>
          <a:xfrm>
            <a:off x="2025736" y="149836"/>
            <a:ext cx="10004840" cy="5592685"/>
          </a:xfrm>
          <a:prstGeom prst="rect">
            <a:avLst/>
          </a:prstGeom>
        </p:spPr>
      </p:pic>
      <p:sp>
        <p:nvSpPr>
          <p:cNvPr id="9" name="TextBox 8">
            <a:extLst>
              <a:ext uri="{FF2B5EF4-FFF2-40B4-BE49-F238E27FC236}">
                <a16:creationId xmlns:a16="http://schemas.microsoft.com/office/drawing/2014/main" id="{0D62621B-3850-4697-88FA-E3A010954B46}"/>
              </a:ext>
            </a:extLst>
          </p:cNvPr>
          <p:cNvSpPr txBox="1"/>
          <p:nvPr/>
        </p:nvSpPr>
        <p:spPr>
          <a:xfrm>
            <a:off x="111054" y="6333056"/>
            <a:ext cx="1186915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Edmondson</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1999; Kuipers, Van </a:t>
            </a:r>
            <a:r>
              <a:rPr kumimoji="0" lang="nl-NL" sz="1400" b="0" i="0" u="none" strike="noStrike" kern="1200" cap="none" spc="0" normalizeH="0" baseline="0" noProof="0" dirty="0" err="1">
                <a:ln>
                  <a:noFill/>
                </a:ln>
                <a:solidFill>
                  <a:srgbClr val="000000"/>
                </a:solidFill>
                <a:effectLst/>
                <a:uLnTx/>
                <a:uFillTx/>
                <a:latin typeface="Calibri Light" panose="020F0302020204030204" pitchFamily="34" charset="0"/>
                <a:cs typeface="Calibri Light" panose="020F0302020204030204" pitchFamily="34" charset="0"/>
              </a:rPr>
              <a:t>Amelsfoort</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t>
            </a:r>
            <a:r>
              <a:rPr kumimoji="0" lang="da-DK"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&amp; Kramer, 2019; Van der Hilst, 2019; </a:t>
            </a:r>
            <a:r>
              <a:rPr kumimoji="0" lang="nl-NL" sz="14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Koeslag-Kreunen, Van den Bossche, Hoven, Van der Klink &amp; Gijselaers, 2018; Koeslag-Kreunen, Van den Bossche, Van der Klink &amp; Gijselaers, 2020; Koeslag-Kreunen, Van den Bossche, Van der Klink &amp; Gijselaers, 2021)</a:t>
            </a:r>
          </a:p>
        </p:txBody>
      </p:sp>
      <p:sp>
        <p:nvSpPr>
          <p:cNvPr id="10" name="TextBox 9">
            <a:extLst>
              <a:ext uri="{FF2B5EF4-FFF2-40B4-BE49-F238E27FC236}">
                <a16:creationId xmlns:a16="http://schemas.microsoft.com/office/drawing/2014/main" id="{4A1D2BA7-AD9B-470F-9F26-F3BA77962656}"/>
              </a:ext>
            </a:extLst>
          </p:cNvPr>
          <p:cNvSpPr txBox="1"/>
          <p:nvPr/>
        </p:nvSpPr>
        <p:spPr>
          <a:xfrm>
            <a:off x="3042105" y="3144632"/>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Wederzijds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vertrouwen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en respect</a:t>
            </a:r>
          </a:p>
        </p:txBody>
      </p:sp>
      <p:sp>
        <p:nvSpPr>
          <p:cNvPr id="12" name="TextBox 11">
            <a:extLst>
              <a:ext uri="{FF2B5EF4-FFF2-40B4-BE49-F238E27FC236}">
                <a16:creationId xmlns:a16="http://schemas.microsoft.com/office/drawing/2014/main" id="{24AA119A-BAB7-4E9C-BF43-32546868DEDF}"/>
              </a:ext>
            </a:extLst>
          </p:cNvPr>
          <p:cNvSpPr txBox="1"/>
          <p:nvPr/>
        </p:nvSpPr>
        <p:spPr>
          <a:xfrm>
            <a:off x="4247650" y="254039"/>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Teamwerk</a:t>
            </a:r>
          </a:p>
        </p:txBody>
      </p:sp>
      <p:sp>
        <p:nvSpPr>
          <p:cNvPr id="14" name="TextBox 13">
            <a:extLst>
              <a:ext uri="{FF2B5EF4-FFF2-40B4-BE49-F238E27FC236}">
                <a16:creationId xmlns:a16="http://schemas.microsoft.com/office/drawing/2014/main" id="{A5BBA5CE-6765-4C59-8C7F-4B27DC93BF6D}"/>
              </a:ext>
            </a:extLst>
          </p:cNvPr>
          <p:cNvSpPr txBox="1"/>
          <p:nvPr/>
        </p:nvSpPr>
        <p:spPr>
          <a:xfrm>
            <a:off x="8415522" y="254038"/>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Leiderschap</a:t>
            </a:r>
          </a:p>
        </p:txBody>
      </p:sp>
      <p:sp>
        <p:nvSpPr>
          <p:cNvPr id="15" name="TextBox 14">
            <a:extLst>
              <a:ext uri="{FF2B5EF4-FFF2-40B4-BE49-F238E27FC236}">
                <a16:creationId xmlns:a16="http://schemas.microsoft.com/office/drawing/2014/main" id="{5F0145DE-4C20-435B-8DE4-3E538E704B3B}"/>
              </a:ext>
            </a:extLst>
          </p:cNvPr>
          <p:cNvSpPr txBox="1"/>
          <p:nvPr/>
        </p:nvSpPr>
        <p:spPr>
          <a:xfrm>
            <a:off x="9696151" y="3144631"/>
            <a:ext cx="1750742" cy="1072755"/>
          </a:xfrm>
          <a:prstGeom prst="rect">
            <a:avLst/>
          </a:prstGeom>
        </p:spPr>
        <p:txBody>
          <a:bodyPr vert="horz" wrap="none" lIns="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Ondersteunende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arbeids-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organisatie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inrichting</a:t>
            </a:r>
          </a:p>
        </p:txBody>
      </p:sp>
      <p:sp>
        <p:nvSpPr>
          <p:cNvPr id="13" name="Oval 12">
            <a:extLst>
              <a:ext uri="{FF2B5EF4-FFF2-40B4-BE49-F238E27FC236}">
                <a16:creationId xmlns:a16="http://schemas.microsoft.com/office/drawing/2014/main" id="{C49F82C6-946A-4B17-AFE3-01F18E270322}"/>
              </a:ext>
            </a:extLst>
          </p:cNvPr>
          <p:cNvSpPr/>
          <p:nvPr/>
        </p:nvSpPr>
        <p:spPr>
          <a:xfrm>
            <a:off x="9332759" y="2583190"/>
            <a:ext cx="2466825" cy="2195635"/>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err="1">
              <a:ln>
                <a:noFill/>
              </a:ln>
              <a:solidFill>
                <a:srgbClr val="000000"/>
              </a:solidFill>
              <a:effectLst/>
              <a:uLnTx/>
              <a:uFillTx/>
              <a:latin typeface="Avenir Roman" panose="02000503020000020003" pitchFamily="2" charset="0"/>
              <a:ea typeface="+mn-ea"/>
              <a:cs typeface="+mn-cs"/>
            </a:endParaRPr>
          </a:p>
        </p:txBody>
      </p:sp>
    </p:spTree>
    <p:extLst>
      <p:ext uri="{BB962C8B-B14F-4D97-AF65-F5344CB8AC3E}">
        <p14:creationId xmlns:p14="http://schemas.microsoft.com/office/powerpoint/2010/main" val="13748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HU">
      <a:dk1>
        <a:srgbClr val="000000"/>
      </a:dk1>
      <a:lt1>
        <a:srgbClr val="FFFFFF"/>
      </a:lt1>
      <a:dk2>
        <a:srgbClr val="FEFFFF"/>
      </a:dk2>
      <a:lt2>
        <a:srgbClr val="E7E6E6"/>
      </a:lt2>
      <a:accent1>
        <a:srgbClr val="00A0D2"/>
      </a:accent1>
      <a:accent2>
        <a:srgbClr val="EC0010"/>
      </a:accent2>
      <a:accent3>
        <a:srgbClr val="FEFFFF"/>
      </a:accent3>
      <a:accent4>
        <a:srgbClr val="00A0D2"/>
      </a:accent4>
      <a:accent5>
        <a:srgbClr val="EC0010"/>
      </a:accent5>
      <a:accent6>
        <a:srgbClr val="00A0D2"/>
      </a:accent6>
      <a:hlink>
        <a:srgbClr val="00A0D2"/>
      </a:hlink>
      <a:folHlink>
        <a:srgbClr val="00A0D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dirty="0" err="1">
            <a:solidFill>
              <a:srgbClr val="000000"/>
            </a:solidFill>
            <a:latin typeface="Avenir Roman" panose="02000503020000020003" pitchFamily="2" charset="0"/>
          </a:defRPr>
        </a:defPPr>
      </a:lstStyle>
    </a:spDef>
    <a:txDef>
      <a:spPr/>
      <a:bodyPr vert="horz" lIns="0" tIns="45720" rIns="91440" bIns="45720" rtlCol="0">
        <a:normAutofit/>
      </a:bodyPr>
      <a:lstStyle>
        <a:defPPr algn="l">
          <a:defRPr smtClean="0"/>
        </a:defPPr>
      </a:lstStyle>
    </a:txDef>
  </a:objectDefaults>
  <a:extraClrSchemeLst/>
  <a:extLst>
    <a:ext uri="{05A4C25C-085E-4340-85A3-A5531E510DB2}">
      <thm15:themeFamily xmlns:thm15="http://schemas.microsoft.com/office/thememl/2012/main" name="HU TEMPLATE 2019 NL-DEF" id="{2E75BA8F-8AA3-E54B-BCEF-98A7776F3168}" vid="{404B21A7-EC8C-FB42-A755-675E3F13E0B9}"/>
    </a:ext>
  </a:ext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2898</Words>
  <Application>Microsoft Office PowerPoint</Application>
  <PresentationFormat>Widescreen</PresentationFormat>
  <Paragraphs>552</Paragraphs>
  <Slides>27</Slides>
  <Notes>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27</vt:i4>
      </vt:variant>
    </vt:vector>
  </HeadingPairs>
  <TitlesOfParts>
    <vt:vector size="44" baseType="lpstr">
      <vt:lpstr>Arial</vt:lpstr>
      <vt:lpstr>Arial Black</vt:lpstr>
      <vt:lpstr>Avenir Roman</vt:lpstr>
      <vt:lpstr>Avenir-Book</vt:lpstr>
      <vt:lpstr>Avenir-BookOblique</vt:lpstr>
      <vt:lpstr>Calibri</vt:lpstr>
      <vt:lpstr>Calibri Light</vt:lpstr>
      <vt:lpstr>Cavolini</vt:lpstr>
      <vt:lpstr>Century Gothic</vt:lpstr>
      <vt:lpstr>IdealSans-Light</vt:lpstr>
      <vt:lpstr>Roboto Light</vt:lpstr>
      <vt:lpstr>Segoe UI</vt:lpstr>
      <vt:lpstr>Symbol</vt:lpstr>
      <vt:lpstr>Verdana</vt:lpstr>
      <vt:lpstr>Office Theme</vt:lpstr>
      <vt:lpstr>Kantoorthema</vt:lpstr>
      <vt:lpstr>2_Kantoorthema</vt:lpstr>
      <vt:lpstr>Meer werkplezier? Teams aan het roer!</vt:lpstr>
      <vt:lpstr>Rondje voorstellen: Je naam, mbo-instelling, opleiding/dienst/afdeling  &amp;  Wat geeft jou werkplezier?</vt:lpstr>
      <vt:lpstr>Werkplezier</vt:lpstr>
      <vt:lpstr>Een chronische disbalans in onderwijs</vt:lpstr>
      <vt:lpstr>Werkdruk?</vt:lpstr>
      <vt:lpstr>Beoogde opbrengst inspiratiesessie</vt:lpstr>
      <vt:lpstr>PowerPoint Presentation</vt:lpstr>
      <vt:lpstr>PowerPoint Presentation</vt:lpstr>
      <vt:lpstr>PowerPoint Presentation</vt:lpstr>
      <vt:lpstr>Neem een team in gedachten waar je lid van bent of leiding aan geeft  Teken het organogram* van jouw organisatie met de plek van dat team daarin</vt:lpstr>
      <vt:lpstr>Bekijk elkaars organogram  en ga in dialoog</vt:lpstr>
      <vt:lpstr>Kenmerken van een ondersteunende arbeidsorganisatie-inrichting voor teamwerk</vt:lpstr>
      <vt:lpstr>PowerPoint Presentation</vt:lpstr>
      <vt:lpstr>Zeggenschap van het team</vt:lpstr>
      <vt:lpstr>Zeggenschap van het team</vt:lpstr>
      <vt:lpstr>Zeggenschap van het team</vt:lpstr>
      <vt:lpstr>Collectief handelingsvermogen: literatuur</vt:lpstr>
      <vt:lpstr>Collectief handelingsvermogen: praktijk</vt:lpstr>
      <vt:lpstr>Collectief handelingsvermogen: praktijk</vt:lpstr>
      <vt:lpstr>Collectief handelingsvermogen: praktijk</vt:lpstr>
      <vt:lpstr>Zeggenschap</vt:lpstr>
      <vt:lpstr>Teken het teamverhaal: storyline</vt:lpstr>
      <vt:lpstr>Voorbeeld</vt:lpstr>
      <vt:lpstr>In dialoog</vt:lpstr>
      <vt:lpstr>Handvatten vergroten zeggenschap</vt:lpstr>
      <vt:lpstr>Wat ga jij morgen doen?</vt:lpstr>
      <vt:lpstr>Dank voor je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Meer werkplezier?  Teams aan het roer!</dc:title>
  <dc:creator>Mieke Koeslag- Kreunen</dc:creator>
  <cp:lastModifiedBy>Patricia Brouwer</cp:lastModifiedBy>
  <cp:revision>74</cp:revision>
  <dcterms:created xsi:type="dcterms:W3CDTF">2022-04-06T09:58:51Z</dcterms:created>
  <dcterms:modified xsi:type="dcterms:W3CDTF">2022-04-20T09:38:01Z</dcterms:modified>
</cp:coreProperties>
</file>